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Hill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North Hill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0250" y="28590"/>
                </a:moveTo>
                <a:lnTo>
                  <a:pt x="49920" y="30420"/>
                </a:lnTo>
                <a:lnTo>
                  <a:pt x="44540" y="33410"/>
                </a:lnTo>
                <a:lnTo>
                  <a:pt x="41550" y="33250"/>
                </a:lnTo>
                <a:lnTo>
                  <a:pt x="39090" y="34550"/>
                </a:lnTo>
                <a:lnTo>
                  <a:pt x="39200" y="32870"/>
                </a:lnTo>
                <a:lnTo>
                  <a:pt x="38310" y="30710"/>
                </a:lnTo>
                <a:lnTo>
                  <a:pt x="40250" y="28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