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Island Harbour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Island Harbour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9610" y="11370"/>
                </a:moveTo>
                <a:lnTo>
                  <a:pt x="67560" y="14360"/>
                </a:lnTo>
                <a:lnTo>
                  <a:pt x="64720" y="14360"/>
                </a:lnTo>
                <a:lnTo>
                  <a:pt x="64780" y="12110"/>
                </a:lnTo>
                <a:lnTo>
                  <a:pt x="69610" y="1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