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East End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Anguilla • State Map | Fully Editable Vector Shape</a:t>
            </a:r>
          </a:p>
        </p:txBody>
      </p:sp>
      <p:sp>
        <p:nvSpPr>
          <p:cNvPr id="101" name="East End"/>
          <p:cNvSpPr/>
          <p:nvPr/>
        </p:nvSpPr>
        <p:spPr>
          <a:xfrm>
            <a:off x="2072487" y="1553748"/>
            <a:ext cx="8046720" cy="4482023"/>
          </a:xfrm>
          <a:custGeom>
            <a:avLst/>
            <a:gdLst/>
            <a:ahLst/>
            <a:cxnLst/>
            <a:rect l="0" t="0" r="100000" b="55700"/>
            <a:pathLst>
              <a:path w="100000" h="55700">
                <a:moveTo>
                  <a:pt x="62490" y="12530"/>
                </a:moveTo>
                <a:lnTo>
                  <a:pt x="64780" y="12110"/>
                </a:lnTo>
                <a:lnTo>
                  <a:pt x="64720" y="14360"/>
                </a:lnTo>
                <a:lnTo>
                  <a:pt x="67560" y="14360"/>
                </a:lnTo>
                <a:lnTo>
                  <a:pt x="69610" y="11370"/>
                </a:lnTo>
                <a:lnTo>
                  <a:pt x="73560" y="10760"/>
                </a:lnTo>
                <a:lnTo>
                  <a:pt x="77820" y="10990"/>
                </a:lnTo>
                <a:lnTo>
                  <a:pt x="77730" y="13590"/>
                </a:lnTo>
                <a:lnTo>
                  <a:pt x="70220" y="26400"/>
                </a:lnTo>
                <a:lnTo>
                  <a:pt x="69500" y="27330"/>
                </a:lnTo>
                <a:lnTo>
                  <a:pt x="69650" y="23650"/>
                </a:lnTo>
                <a:lnTo>
                  <a:pt x="66810" y="23650"/>
                </a:lnTo>
                <a:lnTo>
                  <a:pt x="68910" y="20340"/>
                </a:lnTo>
                <a:lnTo>
                  <a:pt x="69350" y="18770"/>
                </a:lnTo>
                <a:lnTo>
                  <a:pt x="66360" y="16880"/>
                </a:lnTo>
                <a:lnTo>
                  <a:pt x="62480" y="16880"/>
                </a:lnTo>
                <a:lnTo>
                  <a:pt x="62490" y="12530"/>
                </a:lnTo>
                <a:close/>
                <a:moveTo>
                  <a:pt x="83250" y="5630"/>
                </a:moveTo>
                <a:lnTo>
                  <a:pt x="86070" y="4560"/>
                </a:lnTo>
                <a:lnTo>
                  <a:pt x="87200" y="2530"/>
                </a:lnTo>
                <a:lnTo>
                  <a:pt x="92400" y="3600"/>
                </a:lnTo>
                <a:lnTo>
                  <a:pt x="95450" y="5510"/>
                </a:lnTo>
                <a:lnTo>
                  <a:pt x="93080" y="6460"/>
                </a:lnTo>
                <a:lnTo>
                  <a:pt x="88220" y="7890"/>
                </a:lnTo>
                <a:lnTo>
                  <a:pt x="87310" y="9200"/>
                </a:lnTo>
                <a:lnTo>
                  <a:pt x="83810" y="11580"/>
                </a:lnTo>
                <a:lnTo>
                  <a:pt x="82570" y="10270"/>
                </a:lnTo>
                <a:lnTo>
                  <a:pt x="84040" y="8370"/>
                </a:lnTo>
                <a:lnTo>
                  <a:pt x="83250" y="5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