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Blowing Point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Blowing Point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24820" y="44990"/>
                </a:moveTo>
                <a:lnTo>
                  <a:pt x="24800" y="42220"/>
                </a:lnTo>
                <a:lnTo>
                  <a:pt x="28990" y="42220"/>
                </a:lnTo>
                <a:lnTo>
                  <a:pt x="29290" y="40490"/>
                </a:lnTo>
                <a:lnTo>
                  <a:pt x="34670" y="40330"/>
                </a:lnTo>
                <a:lnTo>
                  <a:pt x="37060" y="38290"/>
                </a:lnTo>
                <a:lnTo>
                  <a:pt x="40290" y="36180"/>
                </a:lnTo>
                <a:lnTo>
                  <a:pt x="40480" y="39890"/>
                </a:lnTo>
                <a:lnTo>
                  <a:pt x="42980" y="38680"/>
                </a:lnTo>
                <a:lnTo>
                  <a:pt x="44530" y="36040"/>
                </a:lnTo>
                <a:lnTo>
                  <a:pt x="44510" y="41430"/>
                </a:lnTo>
                <a:lnTo>
                  <a:pt x="30190" y="50390"/>
                </a:lnTo>
                <a:lnTo>
                  <a:pt x="29120" y="48720"/>
                </a:lnTo>
                <a:lnTo>
                  <a:pt x="26590" y="46890"/>
                </a:lnTo>
                <a:lnTo>
                  <a:pt x="24820" y="4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