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Anguilla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East End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62490" y="12530"/>
                </a:moveTo>
                <a:lnTo>
                  <a:pt x="64780" y="12110"/>
                </a:lnTo>
                <a:lnTo>
                  <a:pt x="64720" y="14360"/>
                </a:lnTo>
                <a:lnTo>
                  <a:pt x="67560" y="14360"/>
                </a:lnTo>
                <a:lnTo>
                  <a:pt x="69610" y="11370"/>
                </a:lnTo>
                <a:lnTo>
                  <a:pt x="73560" y="10760"/>
                </a:lnTo>
                <a:lnTo>
                  <a:pt x="77820" y="10990"/>
                </a:lnTo>
                <a:lnTo>
                  <a:pt x="77730" y="13590"/>
                </a:lnTo>
                <a:lnTo>
                  <a:pt x="70220" y="26400"/>
                </a:lnTo>
                <a:lnTo>
                  <a:pt x="69500" y="27330"/>
                </a:lnTo>
                <a:lnTo>
                  <a:pt x="69650" y="23650"/>
                </a:lnTo>
                <a:lnTo>
                  <a:pt x="66810" y="23650"/>
                </a:lnTo>
                <a:lnTo>
                  <a:pt x="68910" y="20340"/>
                </a:lnTo>
                <a:lnTo>
                  <a:pt x="69350" y="18770"/>
                </a:lnTo>
                <a:lnTo>
                  <a:pt x="66360" y="16880"/>
                </a:lnTo>
                <a:lnTo>
                  <a:pt x="62480" y="16880"/>
                </a:lnTo>
                <a:lnTo>
                  <a:pt x="62490" y="12530"/>
                </a:lnTo>
                <a:close/>
                <a:moveTo>
                  <a:pt x="83250" y="5630"/>
                </a:moveTo>
                <a:lnTo>
                  <a:pt x="86070" y="4560"/>
                </a:lnTo>
                <a:lnTo>
                  <a:pt x="87200" y="2530"/>
                </a:lnTo>
                <a:lnTo>
                  <a:pt x="92400" y="3600"/>
                </a:lnTo>
                <a:lnTo>
                  <a:pt x="95450" y="5510"/>
                </a:lnTo>
                <a:lnTo>
                  <a:pt x="93080" y="6460"/>
                </a:lnTo>
                <a:lnTo>
                  <a:pt x="88220" y="7890"/>
                </a:lnTo>
                <a:lnTo>
                  <a:pt x="87310" y="9200"/>
                </a:lnTo>
                <a:lnTo>
                  <a:pt x="83810" y="11580"/>
                </a:lnTo>
                <a:lnTo>
                  <a:pt x="82570" y="10270"/>
                </a:lnTo>
                <a:lnTo>
                  <a:pt x="84040" y="8370"/>
                </a:lnTo>
                <a:lnTo>
                  <a:pt x="83250" y="5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Stoney Ground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62490" y="12530"/>
                </a:moveTo>
                <a:lnTo>
                  <a:pt x="62480" y="16880"/>
                </a:lnTo>
                <a:lnTo>
                  <a:pt x="66360" y="16880"/>
                </a:lnTo>
                <a:lnTo>
                  <a:pt x="69350" y="18770"/>
                </a:lnTo>
                <a:lnTo>
                  <a:pt x="63370" y="21130"/>
                </a:lnTo>
                <a:lnTo>
                  <a:pt x="58890" y="20810"/>
                </a:lnTo>
                <a:lnTo>
                  <a:pt x="56560" y="27080"/>
                </a:lnTo>
                <a:lnTo>
                  <a:pt x="51500" y="27190"/>
                </a:lnTo>
                <a:lnTo>
                  <a:pt x="51000" y="28220"/>
                </a:lnTo>
                <a:lnTo>
                  <a:pt x="49490" y="26970"/>
                </a:lnTo>
                <a:lnTo>
                  <a:pt x="52910" y="20190"/>
                </a:lnTo>
                <a:lnTo>
                  <a:pt x="57840" y="20030"/>
                </a:lnTo>
                <a:lnTo>
                  <a:pt x="59190" y="16250"/>
                </a:lnTo>
                <a:lnTo>
                  <a:pt x="58950" y="13170"/>
                </a:lnTo>
                <a:lnTo>
                  <a:pt x="62490" y="1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orth Side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58950" y="13170"/>
                </a:moveTo>
                <a:lnTo>
                  <a:pt x="59190" y="16250"/>
                </a:lnTo>
                <a:lnTo>
                  <a:pt x="57840" y="20030"/>
                </a:lnTo>
                <a:lnTo>
                  <a:pt x="52910" y="20190"/>
                </a:lnTo>
                <a:lnTo>
                  <a:pt x="49490" y="26970"/>
                </a:lnTo>
                <a:lnTo>
                  <a:pt x="44590" y="22880"/>
                </a:lnTo>
                <a:lnTo>
                  <a:pt x="46870" y="19500"/>
                </a:lnTo>
                <a:lnTo>
                  <a:pt x="53210" y="14210"/>
                </a:lnTo>
                <a:lnTo>
                  <a:pt x="58950" y="13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he Valley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49490" y="26970"/>
                </a:moveTo>
                <a:lnTo>
                  <a:pt x="51000" y="28220"/>
                </a:lnTo>
                <a:lnTo>
                  <a:pt x="49920" y="30420"/>
                </a:lnTo>
                <a:lnTo>
                  <a:pt x="40250" y="28590"/>
                </a:lnTo>
                <a:lnTo>
                  <a:pt x="42110" y="26560"/>
                </a:lnTo>
                <a:lnTo>
                  <a:pt x="44590" y="22880"/>
                </a:lnTo>
                <a:lnTo>
                  <a:pt x="49490" y="2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orth Hill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40250" y="28590"/>
                </a:moveTo>
                <a:lnTo>
                  <a:pt x="49920" y="30420"/>
                </a:lnTo>
                <a:lnTo>
                  <a:pt x="44540" y="33410"/>
                </a:lnTo>
                <a:lnTo>
                  <a:pt x="41550" y="33250"/>
                </a:lnTo>
                <a:lnTo>
                  <a:pt x="39090" y="34550"/>
                </a:lnTo>
                <a:lnTo>
                  <a:pt x="39200" y="32870"/>
                </a:lnTo>
                <a:lnTo>
                  <a:pt x="38310" y="30710"/>
                </a:lnTo>
                <a:lnTo>
                  <a:pt x="40250" y="28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ndy Ground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38310" y="30710"/>
                </a:moveTo>
                <a:lnTo>
                  <a:pt x="39200" y="32870"/>
                </a:lnTo>
                <a:lnTo>
                  <a:pt x="39090" y="34550"/>
                </a:lnTo>
                <a:lnTo>
                  <a:pt x="37960" y="35140"/>
                </a:lnTo>
                <a:lnTo>
                  <a:pt x="31050" y="36050"/>
                </a:lnTo>
                <a:lnTo>
                  <a:pt x="35330" y="33970"/>
                </a:lnTo>
                <a:lnTo>
                  <a:pt x="3831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outh Hill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39090" y="34550"/>
                </a:moveTo>
                <a:lnTo>
                  <a:pt x="41550" y="33250"/>
                </a:lnTo>
                <a:lnTo>
                  <a:pt x="44540" y="33410"/>
                </a:lnTo>
                <a:lnTo>
                  <a:pt x="40290" y="36180"/>
                </a:lnTo>
                <a:lnTo>
                  <a:pt x="37060" y="38290"/>
                </a:lnTo>
                <a:lnTo>
                  <a:pt x="34670" y="40330"/>
                </a:lnTo>
                <a:lnTo>
                  <a:pt x="29290" y="40490"/>
                </a:lnTo>
                <a:lnTo>
                  <a:pt x="28990" y="42220"/>
                </a:lnTo>
                <a:lnTo>
                  <a:pt x="24800" y="42220"/>
                </a:lnTo>
                <a:lnTo>
                  <a:pt x="24820" y="44990"/>
                </a:lnTo>
                <a:lnTo>
                  <a:pt x="21530" y="47460"/>
                </a:lnTo>
                <a:lnTo>
                  <a:pt x="21460" y="37780"/>
                </a:lnTo>
                <a:lnTo>
                  <a:pt x="31050" y="36050"/>
                </a:lnTo>
                <a:lnTo>
                  <a:pt x="37960" y="35140"/>
                </a:lnTo>
                <a:lnTo>
                  <a:pt x="39090" y="3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West End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21460" y="37780"/>
                </a:moveTo>
                <a:lnTo>
                  <a:pt x="21530" y="47460"/>
                </a:lnTo>
                <a:lnTo>
                  <a:pt x="16190" y="51480"/>
                </a:lnTo>
                <a:lnTo>
                  <a:pt x="11050" y="53190"/>
                </a:lnTo>
                <a:lnTo>
                  <a:pt x="4550" y="53090"/>
                </a:lnTo>
                <a:lnTo>
                  <a:pt x="14220" y="41710"/>
                </a:lnTo>
                <a:lnTo>
                  <a:pt x="17120" y="39360"/>
                </a:lnTo>
                <a:lnTo>
                  <a:pt x="21460" y="3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lowing Point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24820" y="44990"/>
                </a:moveTo>
                <a:lnTo>
                  <a:pt x="24800" y="42220"/>
                </a:lnTo>
                <a:lnTo>
                  <a:pt x="28990" y="42220"/>
                </a:lnTo>
                <a:lnTo>
                  <a:pt x="29290" y="40490"/>
                </a:lnTo>
                <a:lnTo>
                  <a:pt x="34670" y="40330"/>
                </a:lnTo>
                <a:lnTo>
                  <a:pt x="37060" y="38290"/>
                </a:lnTo>
                <a:lnTo>
                  <a:pt x="40290" y="36180"/>
                </a:lnTo>
                <a:lnTo>
                  <a:pt x="40480" y="39890"/>
                </a:lnTo>
                <a:lnTo>
                  <a:pt x="42980" y="38680"/>
                </a:lnTo>
                <a:lnTo>
                  <a:pt x="44530" y="36040"/>
                </a:lnTo>
                <a:lnTo>
                  <a:pt x="44510" y="41430"/>
                </a:lnTo>
                <a:lnTo>
                  <a:pt x="30190" y="50390"/>
                </a:lnTo>
                <a:lnTo>
                  <a:pt x="29120" y="48720"/>
                </a:lnTo>
                <a:lnTo>
                  <a:pt x="26590" y="46890"/>
                </a:lnTo>
                <a:lnTo>
                  <a:pt x="24820" y="4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The Farrington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44540" y="33410"/>
                </a:moveTo>
                <a:lnTo>
                  <a:pt x="49920" y="30420"/>
                </a:lnTo>
                <a:lnTo>
                  <a:pt x="54700" y="29940"/>
                </a:lnTo>
                <a:lnTo>
                  <a:pt x="55750" y="31200"/>
                </a:lnTo>
                <a:lnTo>
                  <a:pt x="56130" y="35040"/>
                </a:lnTo>
                <a:lnTo>
                  <a:pt x="53410" y="35860"/>
                </a:lnTo>
                <a:lnTo>
                  <a:pt x="44510" y="41430"/>
                </a:lnTo>
                <a:lnTo>
                  <a:pt x="44530" y="36040"/>
                </a:lnTo>
                <a:lnTo>
                  <a:pt x="44540" y="33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andy Hill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69350" y="18770"/>
                </a:moveTo>
                <a:lnTo>
                  <a:pt x="68910" y="20340"/>
                </a:lnTo>
                <a:lnTo>
                  <a:pt x="66810" y="23650"/>
                </a:lnTo>
                <a:lnTo>
                  <a:pt x="69650" y="23650"/>
                </a:lnTo>
                <a:lnTo>
                  <a:pt x="69500" y="27330"/>
                </a:lnTo>
                <a:lnTo>
                  <a:pt x="67340" y="30160"/>
                </a:lnTo>
                <a:lnTo>
                  <a:pt x="63220" y="32900"/>
                </a:lnTo>
                <a:lnTo>
                  <a:pt x="56130" y="35040"/>
                </a:lnTo>
                <a:lnTo>
                  <a:pt x="55750" y="31200"/>
                </a:lnTo>
                <a:lnTo>
                  <a:pt x="54700" y="29940"/>
                </a:lnTo>
                <a:lnTo>
                  <a:pt x="56560" y="27080"/>
                </a:lnTo>
                <a:lnTo>
                  <a:pt x="58890" y="20810"/>
                </a:lnTo>
                <a:lnTo>
                  <a:pt x="63370" y="21130"/>
                </a:lnTo>
                <a:lnTo>
                  <a:pt x="69350" y="1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Island Harbour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69610" y="11370"/>
                </a:moveTo>
                <a:lnTo>
                  <a:pt x="67560" y="14360"/>
                </a:lnTo>
                <a:lnTo>
                  <a:pt x="64720" y="14360"/>
                </a:lnTo>
                <a:lnTo>
                  <a:pt x="64780" y="12110"/>
                </a:lnTo>
                <a:lnTo>
                  <a:pt x="69610" y="11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George Hill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40290" y="36180"/>
                </a:moveTo>
                <a:lnTo>
                  <a:pt x="44540" y="33410"/>
                </a:lnTo>
                <a:lnTo>
                  <a:pt x="44530" y="36040"/>
                </a:lnTo>
                <a:lnTo>
                  <a:pt x="42980" y="38680"/>
                </a:lnTo>
                <a:lnTo>
                  <a:pt x="40480" y="39890"/>
                </a:lnTo>
                <a:lnTo>
                  <a:pt x="40290" y="36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The Quarter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51000" y="28220"/>
                </a:moveTo>
                <a:lnTo>
                  <a:pt x="51500" y="27190"/>
                </a:lnTo>
                <a:lnTo>
                  <a:pt x="56560" y="27080"/>
                </a:lnTo>
                <a:lnTo>
                  <a:pt x="54700" y="29940"/>
                </a:lnTo>
                <a:lnTo>
                  <a:pt x="49920" y="30420"/>
                </a:lnTo>
                <a:lnTo>
                  <a:pt x="51000" y="2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