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Zai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50" y="14300"/>
                </a:moveTo>
                <a:lnTo>
                  <a:pt x="29860" y="14580"/>
                </a:lnTo>
                <a:lnTo>
                  <a:pt x="30340" y="15290"/>
                </a:lnTo>
                <a:lnTo>
                  <a:pt x="30430" y="15510"/>
                </a:lnTo>
                <a:lnTo>
                  <a:pt x="30580" y="16140"/>
                </a:lnTo>
                <a:lnTo>
                  <a:pt x="30660" y="16360"/>
                </a:lnTo>
                <a:lnTo>
                  <a:pt x="30980" y="16700"/>
                </a:lnTo>
                <a:lnTo>
                  <a:pt x="31100" y="16810"/>
                </a:lnTo>
                <a:lnTo>
                  <a:pt x="31060" y="17010"/>
                </a:lnTo>
                <a:lnTo>
                  <a:pt x="30820" y="17330"/>
                </a:lnTo>
                <a:lnTo>
                  <a:pt x="30790" y="17370"/>
                </a:lnTo>
                <a:lnTo>
                  <a:pt x="30630" y="17480"/>
                </a:lnTo>
                <a:lnTo>
                  <a:pt x="30600" y="17520"/>
                </a:lnTo>
                <a:lnTo>
                  <a:pt x="30320" y="17950"/>
                </a:lnTo>
                <a:lnTo>
                  <a:pt x="30300" y="17980"/>
                </a:lnTo>
                <a:lnTo>
                  <a:pt x="30040" y="18340"/>
                </a:lnTo>
                <a:lnTo>
                  <a:pt x="29970" y="18490"/>
                </a:lnTo>
                <a:lnTo>
                  <a:pt x="29930" y="18600"/>
                </a:lnTo>
                <a:lnTo>
                  <a:pt x="29840" y="18670"/>
                </a:lnTo>
                <a:lnTo>
                  <a:pt x="29430" y="18870"/>
                </a:lnTo>
                <a:lnTo>
                  <a:pt x="29170" y="18960"/>
                </a:lnTo>
                <a:lnTo>
                  <a:pt x="28780" y="19040"/>
                </a:lnTo>
                <a:lnTo>
                  <a:pt x="28280" y="19040"/>
                </a:lnTo>
                <a:lnTo>
                  <a:pt x="28180" y="19150"/>
                </a:lnTo>
                <a:lnTo>
                  <a:pt x="28040" y="19350"/>
                </a:lnTo>
                <a:lnTo>
                  <a:pt x="28010" y="19370"/>
                </a:lnTo>
                <a:lnTo>
                  <a:pt x="27980" y="19390"/>
                </a:lnTo>
                <a:lnTo>
                  <a:pt x="27560" y="19550"/>
                </a:lnTo>
                <a:lnTo>
                  <a:pt x="27510" y="19550"/>
                </a:lnTo>
                <a:lnTo>
                  <a:pt x="27460" y="19550"/>
                </a:lnTo>
                <a:lnTo>
                  <a:pt x="27350" y="19530"/>
                </a:lnTo>
                <a:lnTo>
                  <a:pt x="27310" y="19530"/>
                </a:lnTo>
                <a:lnTo>
                  <a:pt x="27230" y="19540"/>
                </a:lnTo>
                <a:lnTo>
                  <a:pt x="27190" y="19540"/>
                </a:lnTo>
                <a:lnTo>
                  <a:pt x="27120" y="19520"/>
                </a:lnTo>
                <a:lnTo>
                  <a:pt x="27080" y="19520"/>
                </a:lnTo>
                <a:lnTo>
                  <a:pt x="27050" y="19530"/>
                </a:lnTo>
                <a:lnTo>
                  <a:pt x="27020" y="19540"/>
                </a:lnTo>
                <a:lnTo>
                  <a:pt x="26950" y="19580"/>
                </a:lnTo>
                <a:lnTo>
                  <a:pt x="26690" y="19770"/>
                </a:lnTo>
                <a:lnTo>
                  <a:pt x="26610" y="19870"/>
                </a:lnTo>
                <a:lnTo>
                  <a:pt x="26570" y="19940"/>
                </a:lnTo>
                <a:lnTo>
                  <a:pt x="26560" y="19970"/>
                </a:lnTo>
                <a:lnTo>
                  <a:pt x="26540" y="20000"/>
                </a:lnTo>
                <a:lnTo>
                  <a:pt x="26480" y="20070"/>
                </a:lnTo>
                <a:lnTo>
                  <a:pt x="26460" y="20110"/>
                </a:lnTo>
                <a:lnTo>
                  <a:pt x="26430" y="20160"/>
                </a:lnTo>
                <a:lnTo>
                  <a:pt x="26360" y="20370"/>
                </a:lnTo>
                <a:lnTo>
                  <a:pt x="26300" y="20420"/>
                </a:lnTo>
                <a:lnTo>
                  <a:pt x="25720" y="20710"/>
                </a:lnTo>
                <a:lnTo>
                  <a:pt x="25360" y="20800"/>
                </a:lnTo>
                <a:lnTo>
                  <a:pt x="25090" y="20870"/>
                </a:lnTo>
                <a:lnTo>
                  <a:pt x="24870" y="20980"/>
                </a:lnTo>
                <a:lnTo>
                  <a:pt x="24780" y="21040"/>
                </a:lnTo>
                <a:lnTo>
                  <a:pt x="24760" y="21060"/>
                </a:lnTo>
                <a:lnTo>
                  <a:pt x="24710" y="21130"/>
                </a:lnTo>
                <a:lnTo>
                  <a:pt x="24690" y="21150"/>
                </a:lnTo>
                <a:lnTo>
                  <a:pt x="24590" y="21210"/>
                </a:lnTo>
                <a:lnTo>
                  <a:pt x="24550" y="21230"/>
                </a:lnTo>
                <a:lnTo>
                  <a:pt x="24520" y="21260"/>
                </a:lnTo>
                <a:lnTo>
                  <a:pt x="24480" y="21310"/>
                </a:lnTo>
                <a:lnTo>
                  <a:pt x="24410" y="21380"/>
                </a:lnTo>
                <a:lnTo>
                  <a:pt x="24360" y="21400"/>
                </a:lnTo>
                <a:lnTo>
                  <a:pt x="24280" y="21410"/>
                </a:lnTo>
                <a:lnTo>
                  <a:pt x="23930" y="21410"/>
                </a:lnTo>
                <a:lnTo>
                  <a:pt x="23860" y="21400"/>
                </a:lnTo>
                <a:lnTo>
                  <a:pt x="23820" y="21400"/>
                </a:lnTo>
                <a:lnTo>
                  <a:pt x="23770" y="21410"/>
                </a:lnTo>
                <a:lnTo>
                  <a:pt x="23590" y="21440"/>
                </a:lnTo>
                <a:lnTo>
                  <a:pt x="23470" y="21510"/>
                </a:lnTo>
                <a:lnTo>
                  <a:pt x="23660" y="21870"/>
                </a:lnTo>
                <a:lnTo>
                  <a:pt x="23830" y="22360"/>
                </a:lnTo>
                <a:lnTo>
                  <a:pt x="23950" y="22550"/>
                </a:lnTo>
                <a:lnTo>
                  <a:pt x="24090" y="22710"/>
                </a:lnTo>
                <a:lnTo>
                  <a:pt x="24210" y="22810"/>
                </a:lnTo>
                <a:lnTo>
                  <a:pt x="24300" y="22930"/>
                </a:lnTo>
                <a:lnTo>
                  <a:pt x="24290" y="23070"/>
                </a:lnTo>
                <a:lnTo>
                  <a:pt x="23980" y="23530"/>
                </a:lnTo>
                <a:lnTo>
                  <a:pt x="23910" y="23710"/>
                </a:lnTo>
                <a:lnTo>
                  <a:pt x="23910" y="23940"/>
                </a:lnTo>
                <a:lnTo>
                  <a:pt x="24100" y="24340"/>
                </a:lnTo>
                <a:lnTo>
                  <a:pt x="24200" y="24490"/>
                </a:lnTo>
                <a:lnTo>
                  <a:pt x="24430" y="24720"/>
                </a:lnTo>
                <a:lnTo>
                  <a:pt x="24500" y="24830"/>
                </a:lnTo>
                <a:lnTo>
                  <a:pt x="24510" y="24900"/>
                </a:lnTo>
                <a:lnTo>
                  <a:pt x="24510" y="24930"/>
                </a:lnTo>
                <a:lnTo>
                  <a:pt x="24490" y="24980"/>
                </a:lnTo>
                <a:lnTo>
                  <a:pt x="24410" y="25000"/>
                </a:lnTo>
                <a:lnTo>
                  <a:pt x="24370" y="25050"/>
                </a:lnTo>
                <a:lnTo>
                  <a:pt x="24260" y="25170"/>
                </a:lnTo>
                <a:lnTo>
                  <a:pt x="24230" y="25190"/>
                </a:lnTo>
                <a:lnTo>
                  <a:pt x="24180" y="25210"/>
                </a:lnTo>
                <a:lnTo>
                  <a:pt x="24100" y="25230"/>
                </a:lnTo>
                <a:lnTo>
                  <a:pt x="23970" y="25230"/>
                </a:lnTo>
                <a:lnTo>
                  <a:pt x="23930" y="25230"/>
                </a:lnTo>
                <a:lnTo>
                  <a:pt x="23790" y="25280"/>
                </a:lnTo>
                <a:lnTo>
                  <a:pt x="23730" y="25370"/>
                </a:lnTo>
                <a:lnTo>
                  <a:pt x="23600" y="25720"/>
                </a:lnTo>
                <a:lnTo>
                  <a:pt x="23550" y="25760"/>
                </a:lnTo>
                <a:lnTo>
                  <a:pt x="23490" y="25790"/>
                </a:lnTo>
                <a:lnTo>
                  <a:pt x="23340" y="25860"/>
                </a:lnTo>
                <a:lnTo>
                  <a:pt x="23300" y="25870"/>
                </a:lnTo>
                <a:lnTo>
                  <a:pt x="23280" y="25900"/>
                </a:lnTo>
                <a:lnTo>
                  <a:pt x="23230" y="25940"/>
                </a:lnTo>
                <a:lnTo>
                  <a:pt x="23140" y="25980"/>
                </a:lnTo>
                <a:lnTo>
                  <a:pt x="23110" y="25990"/>
                </a:lnTo>
                <a:lnTo>
                  <a:pt x="23080" y="26010"/>
                </a:lnTo>
                <a:lnTo>
                  <a:pt x="23060" y="26030"/>
                </a:lnTo>
                <a:lnTo>
                  <a:pt x="23010" y="26050"/>
                </a:lnTo>
                <a:lnTo>
                  <a:pt x="22950" y="26070"/>
                </a:lnTo>
                <a:lnTo>
                  <a:pt x="22720" y="26070"/>
                </a:lnTo>
                <a:lnTo>
                  <a:pt x="22640" y="26080"/>
                </a:lnTo>
                <a:lnTo>
                  <a:pt x="22500" y="26120"/>
                </a:lnTo>
                <a:lnTo>
                  <a:pt x="22450" y="26160"/>
                </a:lnTo>
                <a:lnTo>
                  <a:pt x="22400" y="26190"/>
                </a:lnTo>
                <a:lnTo>
                  <a:pt x="22360" y="26230"/>
                </a:lnTo>
                <a:lnTo>
                  <a:pt x="22310" y="26250"/>
                </a:lnTo>
                <a:lnTo>
                  <a:pt x="21560" y="26470"/>
                </a:lnTo>
                <a:lnTo>
                  <a:pt x="21480" y="26480"/>
                </a:lnTo>
                <a:lnTo>
                  <a:pt x="21320" y="26480"/>
                </a:lnTo>
                <a:lnTo>
                  <a:pt x="21250" y="26460"/>
                </a:lnTo>
                <a:lnTo>
                  <a:pt x="21200" y="26440"/>
                </a:lnTo>
                <a:lnTo>
                  <a:pt x="21180" y="26420"/>
                </a:lnTo>
                <a:lnTo>
                  <a:pt x="21090" y="26370"/>
                </a:lnTo>
                <a:lnTo>
                  <a:pt x="21060" y="26350"/>
                </a:lnTo>
                <a:lnTo>
                  <a:pt x="20940" y="26240"/>
                </a:lnTo>
                <a:lnTo>
                  <a:pt x="20880" y="26210"/>
                </a:lnTo>
                <a:lnTo>
                  <a:pt x="20830" y="26200"/>
                </a:lnTo>
                <a:lnTo>
                  <a:pt x="20760" y="26210"/>
                </a:lnTo>
                <a:lnTo>
                  <a:pt x="20520" y="26260"/>
                </a:lnTo>
                <a:lnTo>
                  <a:pt x="20360" y="26310"/>
                </a:lnTo>
                <a:lnTo>
                  <a:pt x="20280" y="26350"/>
                </a:lnTo>
                <a:lnTo>
                  <a:pt x="20210" y="26400"/>
                </a:lnTo>
                <a:lnTo>
                  <a:pt x="20180" y="26440"/>
                </a:lnTo>
                <a:lnTo>
                  <a:pt x="20170" y="26470"/>
                </a:lnTo>
                <a:lnTo>
                  <a:pt x="20160" y="26490"/>
                </a:lnTo>
                <a:lnTo>
                  <a:pt x="20150" y="26520"/>
                </a:lnTo>
                <a:lnTo>
                  <a:pt x="20120" y="26540"/>
                </a:lnTo>
                <a:lnTo>
                  <a:pt x="20080" y="26550"/>
                </a:lnTo>
                <a:lnTo>
                  <a:pt x="20020" y="26540"/>
                </a:lnTo>
                <a:lnTo>
                  <a:pt x="19980" y="26530"/>
                </a:lnTo>
                <a:lnTo>
                  <a:pt x="19950" y="26520"/>
                </a:lnTo>
                <a:lnTo>
                  <a:pt x="19910" y="26490"/>
                </a:lnTo>
                <a:lnTo>
                  <a:pt x="19890" y="26480"/>
                </a:lnTo>
                <a:lnTo>
                  <a:pt x="19860" y="26490"/>
                </a:lnTo>
                <a:lnTo>
                  <a:pt x="19690" y="26610"/>
                </a:lnTo>
                <a:lnTo>
                  <a:pt x="19650" y="26650"/>
                </a:lnTo>
                <a:lnTo>
                  <a:pt x="19600" y="26690"/>
                </a:lnTo>
                <a:lnTo>
                  <a:pt x="19540" y="26720"/>
                </a:lnTo>
                <a:lnTo>
                  <a:pt x="19420" y="26770"/>
                </a:lnTo>
                <a:lnTo>
                  <a:pt x="19250" y="26810"/>
                </a:lnTo>
                <a:lnTo>
                  <a:pt x="18930" y="26850"/>
                </a:lnTo>
                <a:lnTo>
                  <a:pt x="18900" y="26860"/>
                </a:lnTo>
                <a:lnTo>
                  <a:pt x="18890" y="26860"/>
                </a:lnTo>
                <a:lnTo>
                  <a:pt x="18180" y="25260"/>
                </a:lnTo>
                <a:lnTo>
                  <a:pt x="17880" y="24510"/>
                </a:lnTo>
                <a:lnTo>
                  <a:pt x="17690" y="23850"/>
                </a:lnTo>
                <a:lnTo>
                  <a:pt x="17510" y="23650"/>
                </a:lnTo>
                <a:lnTo>
                  <a:pt x="17420" y="23540"/>
                </a:lnTo>
                <a:lnTo>
                  <a:pt x="17290" y="23390"/>
                </a:lnTo>
                <a:lnTo>
                  <a:pt x="17330" y="23160"/>
                </a:lnTo>
                <a:lnTo>
                  <a:pt x="17290" y="22990"/>
                </a:lnTo>
                <a:lnTo>
                  <a:pt x="17180" y="21680"/>
                </a:lnTo>
                <a:lnTo>
                  <a:pt x="17120" y="21480"/>
                </a:lnTo>
                <a:lnTo>
                  <a:pt x="17110" y="21370"/>
                </a:lnTo>
                <a:lnTo>
                  <a:pt x="17100" y="21340"/>
                </a:lnTo>
                <a:lnTo>
                  <a:pt x="17080" y="21320"/>
                </a:lnTo>
                <a:lnTo>
                  <a:pt x="17070" y="21290"/>
                </a:lnTo>
                <a:lnTo>
                  <a:pt x="17080" y="21260"/>
                </a:lnTo>
                <a:lnTo>
                  <a:pt x="17130" y="21210"/>
                </a:lnTo>
                <a:lnTo>
                  <a:pt x="17150" y="21180"/>
                </a:lnTo>
                <a:lnTo>
                  <a:pt x="17160" y="21110"/>
                </a:lnTo>
                <a:lnTo>
                  <a:pt x="17180" y="21090"/>
                </a:lnTo>
                <a:lnTo>
                  <a:pt x="17190" y="21070"/>
                </a:lnTo>
                <a:lnTo>
                  <a:pt x="17160" y="21020"/>
                </a:lnTo>
                <a:lnTo>
                  <a:pt x="16970" y="21140"/>
                </a:lnTo>
                <a:lnTo>
                  <a:pt x="16840" y="21080"/>
                </a:lnTo>
                <a:lnTo>
                  <a:pt x="16360" y="20420"/>
                </a:lnTo>
                <a:lnTo>
                  <a:pt x="15800" y="19900"/>
                </a:lnTo>
                <a:lnTo>
                  <a:pt x="15340" y="19230"/>
                </a:lnTo>
                <a:lnTo>
                  <a:pt x="14740" y="18140"/>
                </a:lnTo>
                <a:lnTo>
                  <a:pt x="14500" y="17580"/>
                </a:lnTo>
                <a:lnTo>
                  <a:pt x="14330" y="17210"/>
                </a:lnTo>
                <a:lnTo>
                  <a:pt x="14160" y="16970"/>
                </a:lnTo>
                <a:lnTo>
                  <a:pt x="14000" y="16750"/>
                </a:lnTo>
                <a:lnTo>
                  <a:pt x="13830" y="16520"/>
                </a:lnTo>
                <a:lnTo>
                  <a:pt x="13570" y="16050"/>
                </a:lnTo>
                <a:lnTo>
                  <a:pt x="13540" y="15830"/>
                </a:lnTo>
                <a:lnTo>
                  <a:pt x="13640" y="15710"/>
                </a:lnTo>
                <a:lnTo>
                  <a:pt x="13790" y="15670"/>
                </a:lnTo>
                <a:lnTo>
                  <a:pt x="13930" y="15590"/>
                </a:lnTo>
                <a:lnTo>
                  <a:pt x="13880" y="15700"/>
                </a:lnTo>
                <a:lnTo>
                  <a:pt x="13870" y="15880"/>
                </a:lnTo>
                <a:lnTo>
                  <a:pt x="14010" y="15870"/>
                </a:lnTo>
                <a:lnTo>
                  <a:pt x="14240" y="15800"/>
                </a:lnTo>
                <a:lnTo>
                  <a:pt x="14570" y="15790"/>
                </a:lnTo>
                <a:lnTo>
                  <a:pt x="14990" y="15700"/>
                </a:lnTo>
                <a:lnTo>
                  <a:pt x="15190" y="15570"/>
                </a:lnTo>
                <a:lnTo>
                  <a:pt x="15340" y="15520"/>
                </a:lnTo>
                <a:lnTo>
                  <a:pt x="15540" y="15490"/>
                </a:lnTo>
                <a:lnTo>
                  <a:pt x="15880" y="15310"/>
                </a:lnTo>
                <a:lnTo>
                  <a:pt x="15960" y="15270"/>
                </a:lnTo>
                <a:lnTo>
                  <a:pt x="16120" y="15270"/>
                </a:lnTo>
                <a:lnTo>
                  <a:pt x="16260" y="15320"/>
                </a:lnTo>
                <a:lnTo>
                  <a:pt x="16420" y="15380"/>
                </a:lnTo>
                <a:lnTo>
                  <a:pt x="16590" y="15400"/>
                </a:lnTo>
                <a:lnTo>
                  <a:pt x="16780" y="15350"/>
                </a:lnTo>
                <a:lnTo>
                  <a:pt x="17080" y="15290"/>
                </a:lnTo>
                <a:lnTo>
                  <a:pt x="17370" y="15190"/>
                </a:lnTo>
                <a:lnTo>
                  <a:pt x="17510" y="15090"/>
                </a:lnTo>
                <a:lnTo>
                  <a:pt x="17800" y="14960"/>
                </a:lnTo>
                <a:lnTo>
                  <a:pt x="17920" y="14790"/>
                </a:lnTo>
                <a:lnTo>
                  <a:pt x="18050" y="14630"/>
                </a:lnTo>
                <a:lnTo>
                  <a:pt x="18090" y="14510"/>
                </a:lnTo>
                <a:lnTo>
                  <a:pt x="18180" y="14430"/>
                </a:lnTo>
                <a:lnTo>
                  <a:pt x="18340" y="14400"/>
                </a:lnTo>
                <a:lnTo>
                  <a:pt x="18470" y="14380"/>
                </a:lnTo>
                <a:lnTo>
                  <a:pt x="18570" y="14330"/>
                </a:lnTo>
                <a:lnTo>
                  <a:pt x="18690" y="14340"/>
                </a:lnTo>
                <a:lnTo>
                  <a:pt x="18930" y="14370"/>
                </a:lnTo>
                <a:lnTo>
                  <a:pt x="18970" y="14360"/>
                </a:lnTo>
                <a:lnTo>
                  <a:pt x="18980" y="14370"/>
                </a:lnTo>
                <a:lnTo>
                  <a:pt x="18990" y="14390"/>
                </a:lnTo>
                <a:lnTo>
                  <a:pt x="19000" y="14410"/>
                </a:lnTo>
                <a:lnTo>
                  <a:pt x="19010" y="14410"/>
                </a:lnTo>
                <a:lnTo>
                  <a:pt x="19020" y="14410"/>
                </a:lnTo>
                <a:lnTo>
                  <a:pt x="19030" y="14420"/>
                </a:lnTo>
                <a:lnTo>
                  <a:pt x="19040" y="14420"/>
                </a:lnTo>
                <a:lnTo>
                  <a:pt x="19050" y="14420"/>
                </a:lnTo>
                <a:lnTo>
                  <a:pt x="19050" y="14410"/>
                </a:lnTo>
                <a:lnTo>
                  <a:pt x="19060" y="14410"/>
                </a:lnTo>
                <a:lnTo>
                  <a:pt x="19070" y="14410"/>
                </a:lnTo>
                <a:lnTo>
                  <a:pt x="19080" y="14410"/>
                </a:lnTo>
                <a:lnTo>
                  <a:pt x="19080" y="14400"/>
                </a:lnTo>
                <a:lnTo>
                  <a:pt x="19100" y="14390"/>
                </a:lnTo>
                <a:lnTo>
                  <a:pt x="19130" y="14380"/>
                </a:lnTo>
                <a:lnTo>
                  <a:pt x="19140" y="14370"/>
                </a:lnTo>
                <a:lnTo>
                  <a:pt x="19160" y="14360"/>
                </a:lnTo>
                <a:lnTo>
                  <a:pt x="19170" y="14350"/>
                </a:lnTo>
                <a:lnTo>
                  <a:pt x="19180" y="14350"/>
                </a:lnTo>
                <a:lnTo>
                  <a:pt x="19180" y="14340"/>
                </a:lnTo>
                <a:lnTo>
                  <a:pt x="19190" y="14330"/>
                </a:lnTo>
                <a:lnTo>
                  <a:pt x="19190" y="14320"/>
                </a:lnTo>
                <a:lnTo>
                  <a:pt x="19210" y="14310"/>
                </a:lnTo>
                <a:lnTo>
                  <a:pt x="19220" y="14300"/>
                </a:lnTo>
                <a:lnTo>
                  <a:pt x="19230" y="14290"/>
                </a:lnTo>
                <a:lnTo>
                  <a:pt x="19250" y="14280"/>
                </a:lnTo>
                <a:lnTo>
                  <a:pt x="19270" y="14280"/>
                </a:lnTo>
                <a:lnTo>
                  <a:pt x="19290" y="14270"/>
                </a:lnTo>
                <a:lnTo>
                  <a:pt x="19320" y="14260"/>
                </a:lnTo>
                <a:lnTo>
                  <a:pt x="19340" y="14250"/>
                </a:lnTo>
                <a:lnTo>
                  <a:pt x="19360" y="14250"/>
                </a:lnTo>
                <a:lnTo>
                  <a:pt x="19370" y="14250"/>
                </a:lnTo>
                <a:lnTo>
                  <a:pt x="19380" y="14240"/>
                </a:lnTo>
                <a:lnTo>
                  <a:pt x="19390" y="14240"/>
                </a:lnTo>
                <a:lnTo>
                  <a:pt x="19400" y="14240"/>
                </a:lnTo>
                <a:lnTo>
                  <a:pt x="19420" y="14240"/>
                </a:lnTo>
                <a:lnTo>
                  <a:pt x="19430" y="14240"/>
                </a:lnTo>
                <a:lnTo>
                  <a:pt x="19430" y="14230"/>
                </a:lnTo>
                <a:lnTo>
                  <a:pt x="19440" y="14230"/>
                </a:lnTo>
                <a:lnTo>
                  <a:pt x="19450" y="14230"/>
                </a:lnTo>
                <a:lnTo>
                  <a:pt x="19460" y="14230"/>
                </a:lnTo>
                <a:lnTo>
                  <a:pt x="19470" y="14230"/>
                </a:lnTo>
                <a:lnTo>
                  <a:pt x="19480" y="14230"/>
                </a:lnTo>
                <a:lnTo>
                  <a:pt x="19490" y="14230"/>
                </a:lnTo>
                <a:lnTo>
                  <a:pt x="19490" y="14220"/>
                </a:lnTo>
                <a:lnTo>
                  <a:pt x="19490" y="14210"/>
                </a:lnTo>
                <a:lnTo>
                  <a:pt x="19500" y="14200"/>
                </a:lnTo>
                <a:lnTo>
                  <a:pt x="19510" y="14200"/>
                </a:lnTo>
                <a:lnTo>
                  <a:pt x="19510" y="14210"/>
                </a:lnTo>
                <a:lnTo>
                  <a:pt x="19520" y="14210"/>
                </a:lnTo>
                <a:lnTo>
                  <a:pt x="19530" y="14220"/>
                </a:lnTo>
                <a:lnTo>
                  <a:pt x="19530" y="14210"/>
                </a:lnTo>
                <a:lnTo>
                  <a:pt x="19550" y="14200"/>
                </a:lnTo>
                <a:lnTo>
                  <a:pt x="19550" y="14190"/>
                </a:lnTo>
                <a:lnTo>
                  <a:pt x="19560" y="14190"/>
                </a:lnTo>
                <a:lnTo>
                  <a:pt x="19560" y="14180"/>
                </a:lnTo>
                <a:lnTo>
                  <a:pt x="19570" y="14190"/>
                </a:lnTo>
                <a:lnTo>
                  <a:pt x="19580" y="14190"/>
                </a:lnTo>
                <a:lnTo>
                  <a:pt x="19580" y="14180"/>
                </a:lnTo>
                <a:lnTo>
                  <a:pt x="19590" y="14180"/>
                </a:lnTo>
                <a:lnTo>
                  <a:pt x="19600" y="14180"/>
                </a:lnTo>
                <a:lnTo>
                  <a:pt x="19600" y="14170"/>
                </a:lnTo>
                <a:lnTo>
                  <a:pt x="19610" y="14170"/>
                </a:lnTo>
                <a:lnTo>
                  <a:pt x="19620" y="14160"/>
                </a:lnTo>
                <a:lnTo>
                  <a:pt x="19640" y="14160"/>
                </a:lnTo>
                <a:lnTo>
                  <a:pt x="19650" y="14150"/>
                </a:lnTo>
                <a:lnTo>
                  <a:pt x="19790" y="14160"/>
                </a:lnTo>
                <a:lnTo>
                  <a:pt x="19790" y="14170"/>
                </a:lnTo>
                <a:lnTo>
                  <a:pt x="19810" y="14170"/>
                </a:lnTo>
                <a:lnTo>
                  <a:pt x="19820" y="14170"/>
                </a:lnTo>
                <a:lnTo>
                  <a:pt x="19830" y="14170"/>
                </a:lnTo>
                <a:lnTo>
                  <a:pt x="19940" y="14180"/>
                </a:lnTo>
                <a:lnTo>
                  <a:pt x="19950" y="14180"/>
                </a:lnTo>
                <a:lnTo>
                  <a:pt x="19950" y="14190"/>
                </a:lnTo>
                <a:lnTo>
                  <a:pt x="19960" y="14200"/>
                </a:lnTo>
                <a:lnTo>
                  <a:pt x="19970" y="14190"/>
                </a:lnTo>
                <a:lnTo>
                  <a:pt x="19980" y="14190"/>
                </a:lnTo>
                <a:lnTo>
                  <a:pt x="19990" y="14190"/>
                </a:lnTo>
                <a:lnTo>
                  <a:pt x="19990" y="14200"/>
                </a:lnTo>
                <a:lnTo>
                  <a:pt x="20000" y="14200"/>
                </a:lnTo>
                <a:lnTo>
                  <a:pt x="20010" y="14200"/>
                </a:lnTo>
                <a:lnTo>
                  <a:pt x="20020" y="14210"/>
                </a:lnTo>
                <a:lnTo>
                  <a:pt x="20030" y="14210"/>
                </a:lnTo>
                <a:lnTo>
                  <a:pt x="20030" y="14220"/>
                </a:lnTo>
                <a:lnTo>
                  <a:pt x="20040" y="14220"/>
                </a:lnTo>
                <a:lnTo>
                  <a:pt x="20050" y="14220"/>
                </a:lnTo>
                <a:lnTo>
                  <a:pt x="20060" y="14230"/>
                </a:lnTo>
                <a:lnTo>
                  <a:pt x="20070" y="14230"/>
                </a:lnTo>
                <a:lnTo>
                  <a:pt x="20110" y="14240"/>
                </a:lnTo>
                <a:lnTo>
                  <a:pt x="20150" y="14230"/>
                </a:lnTo>
                <a:lnTo>
                  <a:pt x="20160" y="14240"/>
                </a:lnTo>
                <a:lnTo>
                  <a:pt x="20170" y="14240"/>
                </a:lnTo>
                <a:lnTo>
                  <a:pt x="20190" y="14250"/>
                </a:lnTo>
                <a:lnTo>
                  <a:pt x="20200" y="14260"/>
                </a:lnTo>
                <a:lnTo>
                  <a:pt x="20230" y="14280"/>
                </a:lnTo>
                <a:lnTo>
                  <a:pt x="20250" y="14300"/>
                </a:lnTo>
                <a:lnTo>
                  <a:pt x="20260" y="14320"/>
                </a:lnTo>
                <a:lnTo>
                  <a:pt x="20270" y="14320"/>
                </a:lnTo>
                <a:lnTo>
                  <a:pt x="20280" y="14330"/>
                </a:lnTo>
                <a:lnTo>
                  <a:pt x="20290" y="14340"/>
                </a:lnTo>
                <a:lnTo>
                  <a:pt x="20300" y="14340"/>
                </a:lnTo>
                <a:lnTo>
                  <a:pt x="20330" y="14340"/>
                </a:lnTo>
                <a:lnTo>
                  <a:pt x="20350" y="14350"/>
                </a:lnTo>
                <a:lnTo>
                  <a:pt x="20350" y="14360"/>
                </a:lnTo>
                <a:lnTo>
                  <a:pt x="20360" y="14360"/>
                </a:lnTo>
                <a:lnTo>
                  <a:pt x="20370" y="14360"/>
                </a:lnTo>
                <a:lnTo>
                  <a:pt x="20380" y="14370"/>
                </a:lnTo>
                <a:lnTo>
                  <a:pt x="20380" y="14380"/>
                </a:lnTo>
                <a:lnTo>
                  <a:pt x="20390" y="14380"/>
                </a:lnTo>
                <a:lnTo>
                  <a:pt x="20400" y="14380"/>
                </a:lnTo>
                <a:lnTo>
                  <a:pt x="20410" y="14380"/>
                </a:lnTo>
                <a:lnTo>
                  <a:pt x="20420" y="14380"/>
                </a:lnTo>
                <a:lnTo>
                  <a:pt x="20430" y="14380"/>
                </a:lnTo>
                <a:lnTo>
                  <a:pt x="20430" y="14370"/>
                </a:lnTo>
                <a:lnTo>
                  <a:pt x="20440" y="14370"/>
                </a:lnTo>
                <a:lnTo>
                  <a:pt x="20440" y="14380"/>
                </a:lnTo>
                <a:lnTo>
                  <a:pt x="20450" y="14380"/>
                </a:lnTo>
                <a:lnTo>
                  <a:pt x="20450" y="14390"/>
                </a:lnTo>
                <a:lnTo>
                  <a:pt x="20460" y="14390"/>
                </a:lnTo>
                <a:lnTo>
                  <a:pt x="20460" y="14380"/>
                </a:lnTo>
                <a:lnTo>
                  <a:pt x="20480" y="14380"/>
                </a:lnTo>
                <a:lnTo>
                  <a:pt x="20490" y="14390"/>
                </a:lnTo>
                <a:lnTo>
                  <a:pt x="20500" y="14400"/>
                </a:lnTo>
                <a:lnTo>
                  <a:pt x="20510" y="14400"/>
                </a:lnTo>
                <a:lnTo>
                  <a:pt x="20520" y="14400"/>
                </a:lnTo>
                <a:lnTo>
                  <a:pt x="20530" y="14410"/>
                </a:lnTo>
                <a:lnTo>
                  <a:pt x="20540" y="14420"/>
                </a:lnTo>
                <a:lnTo>
                  <a:pt x="20550" y="14430"/>
                </a:lnTo>
                <a:lnTo>
                  <a:pt x="20550" y="14440"/>
                </a:lnTo>
                <a:lnTo>
                  <a:pt x="20570" y="14440"/>
                </a:lnTo>
                <a:lnTo>
                  <a:pt x="20580" y="14450"/>
                </a:lnTo>
                <a:lnTo>
                  <a:pt x="20600" y="14450"/>
                </a:lnTo>
                <a:lnTo>
                  <a:pt x="20610" y="14450"/>
                </a:lnTo>
                <a:lnTo>
                  <a:pt x="20620" y="14440"/>
                </a:lnTo>
                <a:lnTo>
                  <a:pt x="20620" y="14430"/>
                </a:lnTo>
                <a:lnTo>
                  <a:pt x="20620" y="14420"/>
                </a:lnTo>
                <a:lnTo>
                  <a:pt x="20620" y="14410"/>
                </a:lnTo>
                <a:lnTo>
                  <a:pt x="20630" y="14400"/>
                </a:lnTo>
                <a:lnTo>
                  <a:pt x="20630" y="14390"/>
                </a:lnTo>
                <a:lnTo>
                  <a:pt x="20630" y="14370"/>
                </a:lnTo>
                <a:lnTo>
                  <a:pt x="20630" y="14340"/>
                </a:lnTo>
                <a:lnTo>
                  <a:pt x="20640" y="14340"/>
                </a:lnTo>
                <a:lnTo>
                  <a:pt x="20640" y="14330"/>
                </a:lnTo>
                <a:lnTo>
                  <a:pt x="20650" y="14300"/>
                </a:lnTo>
                <a:lnTo>
                  <a:pt x="20650" y="14290"/>
                </a:lnTo>
                <a:lnTo>
                  <a:pt x="20660" y="14270"/>
                </a:lnTo>
                <a:lnTo>
                  <a:pt x="20670" y="14250"/>
                </a:lnTo>
                <a:lnTo>
                  <a:pt x="20670" y="14240"/>
                </a:lnTo>
                <a:lnTo>
                  <a:pt x="20680" y="14230"/>
                </a:lnTo>
                <a:lnTo>
                  <a:pt x="20680" y="14220"/>
                </a:lnTo>
                <a:lnTo>
                  <a:pt x="20690" y="14220"/>
                </a:lnTo>
                <a:lnTo>
                  <a:pt x="20700" y="14210"/>
                </a:lnTo>
                <a:lnTo>
                  <a:pt x="20720" y="14210"/>
                </a:lnTo>
                <a:lnTo>
                  <a:pt x="20730" y="14200"/>
                </a:lnTo>
                <a:lnTo>
                  <a:pt x="20750" y="14190"/>
                </a:lnTo>
                <a:lnTo>
                  <a:pt x="20770" y="14190"/>
                </a:lnTo>
                <a:lnTo>
                  <a:pt x="20800" y="14190"/>
                </a:lnTo>
                <a:lnTo>
                  <a:pt x="20820" y="14200"/>
                </a:lnTo>
                <a:lnTo>
                  <a:pt x="20830" y="14210"/>
                </a:lnTo>
                <a:lnTo>
                  <a:pt x="20840" y="14210"/>
                </a:lnTo>
                <a:lnTo>
                  <a:pt x="20850" y="14200"/>
                </a:lnTo>
                <a:lnTo>
                  <a:pt x="20860" y="14200"/>
                </a:lnTo>
                <a:lnTo>
                  <a:pt x="20870" y="14200"/>
                </a:lnTo>
                <a:lnTo>
                  <a:pt x="20870" y="14210"/>
                </a:lnTo>
                <a:lnTo>
                  <a:pt x="20870" y="14220"/>
                </a:lnTo>
                <a:lnTo>
                  <a:pt x="20880" y="14220"/>
                </a:lnTo>
                <a:lnTo>
                  <a:pt x="20890" y="14210"/>
                </a:lnTo>
                <a:lnTo>
                  <a:pt x="20900" y="14210"/>
                </a:lnTo>
                <a:lnTo>
                  <a:pt x="20910" y="14200"/>
                </a:lnTo>
                <a:lnTo>
                  <a:pt x="20920" y="14200"/>
                </a:lnTo>
                <a:lnTo>
                  <a:pt x="20930" y="14200"/>
                </a:lnTo>
                <a:lnTo>
                  <a:pt x="20940" y="14200"/>
                </a:lnTo>
                <a:lnTo>
                  <a:pt x="20950" y="14200"/>
                </a:lnTo>
                <a:lnTo>
                  <a:pt x="20970" y="14200"/>
                </a:lnTo>
                <a:lnTo>
                  <a:pt x="20980" y="14200"/>
                </a:lnTo>
                <a:lnTo>
                  <a:pt x="20990" y="14200"/>
                </a:lnTo>
                <a:lnTo>
                  <a:pt x="21000" y="14190"/>
                </a:lnTo>
                <a:lnTo>
                  <a:pt x="21020" y="14180"/>
                </a:lnTo>
                <a:lnTo>
                  <a:pt x="21030" y="14180"/>
                </a:lnTo>
                <a:lnTo>
                  <a:pt x="21050" y="14180"/>
                </a:lnTo>
                <a:lnTo>
                  <a:pt x="21070" y="14230"/>
                </a:lnTo>
                <a:lnTo>
                  <a:pt x="21080" y="14250"/>
                </a:lnTo>
                <a:lnTo>
                  <a:pt x="21080" y="14260"/>
                </a:lnTo>
                <a:lnTo>
                  <a:pt x="21130" y="14280"/>
                </a:lnTo>
                <a:lnTo>
                  <a:pt x="21160" y="14280"/>
                </a:lnTo>
                <a:lnTo>
                  <a:pt x="21190" y="14270"/>
                </a:lnTo>
                <a:lnTo>
                  <a:pt x="21220" y="14260"/>
                </a:lnTo>
                <a:lnTo>
                  <a:pt x="21250" y="14260"/>
                </a:lnTo>
                <a:lnTo>
                  <a:pt x="21330" y="14250"/>
                </a:lnTo>
                <a:lnTo>
                  <a:pt x="21400" y="14250"/>
                </a:lnTo>
                <a:lnTo>
                  <a:pt x="21420" y="14260"/>
                </a:lnTo>
                <a:lnTo>
                  <a:pt x="21450" y="14260"/>
                </a:lnTo>
                <a:lnTo>
                  <a:pt x="21460" y="14270"/>
                </a:lnTo>
                <a:lnTo>
                  <a:pt x="21490" y="14280"/>
                </a:lnTo>
                <a:lnTo>
                  <a:pt x="21530" y="14300"/>
                </a:lnTo>
                <a:lnTo>
                  <a:pt x="21570" y="14320"/>
                </a:lnTo>
                <a:lnTo>
                  <a:pt x="21600" y="14340"/>
                </a:lnTo>
                <a:lnTo>
                  <a:pt x="21640" y="14360"/>
                </a:lnTo>
                <a:lnTo>
                  <a:pt x="21690" y="14370"/>
                </a:lnTo>
                <a:lnTo>
                  <a:pt x="21690" y="14380"/>
                </a:lnTo>
                <a:lnTo>
                  <a:pt x="21730" y="14390"/>
                </a:lnTo>
                <a:lnTo>
                  <a:pt x="21810" y="14400"/>
                </a:lnTo>
                <a:lnTo>
                  <a:pt x="21870" y="14390"/>
                </a:lnTo>
                <a:lnTo>
                  <a:pt x="21910" y="14380"/>
                </a:lnTo>
                <a:lnTo>
                  <a:pt x="21970" y="14360"/>
                </a:lnTo>
                <a:lnTo>
                  <a:pt x="22000" y="14350"/>
                </a:lnTo>
                <a:lnTo>
                  <a:pt x="22020" y="14340"/>
                </a:lnTo>
                <a:lnTo>
                  <a:pt x="22070" y="14350"/>
                </a:lnTo>
                <a:lnTo>
                  <a:pt x="22090" y="14360"/>
                </a:lnTo>
                <a:lnTo>
                  <a:pt x="22100" y="14360"/>
                </a:lnTo>
                <a:lnTo>
                  <a:pt x="22110" y="14370"/>
                </a:lnTo>
                <a:lnTo>
                  <a:pt x="22150" y="14380"/>
                </a:lnTo>
                <a:lnTo>
                  <a:pt x="22250" y="14410"/>
                </a:lnTo>
                <a:lnTo>
                  <a:pt x="22290" y="14440"/>
                </a:lnTo>
                <a:lnTo>
                  <a:pt x="22310" y="14470"/>
                </a:lnTo>
                <a:lnTo>
                  <a:pt x="22330" y="14460"/>
                </a:lnTo>
                <a:lnTo>
                  <a:pt x="22340" y="14460"/>
                </a:lnTo>
                <a:lnTo>
                  <a:pt x="22350" y="14470"/>
                </a:lnTo>
                <a:lnTo>
                  <a:pt x="22360" y="14470"/>
                </a:lnTo>
                <a:lnTo>
                  <a:pt x="22400" y="14450"/>
                </a:lnTo>
                <a:lnTo>
                  <a:pt x="22470" y="14440"/>
                </a:lnTo>
                <a:lnTo>
                  <a:pt x="22540" y="14410"/>
                </a:lnTo>
                <a:lnTo>
                  <a:pt x="22560" y="14410"/>
                </a:lnTo>
                <a:lnTo>
                  <a:pt x="22590" y="14410"/>
                </a:lnTo>
                <a:lnTo>
                  <a:pt x="22690" y="14440"/>
                </a:lnTo>
                <a:lnTo>
                  <a:pt x="22740" y="14470"/>
                </a:lnTo>
                <a:lnTo>
                  <a:pt x="22780" y="14460"/>
                </a:lnTo>
                <a:lnTo>
                  <a:pt x="22850" y="14470"/>
                </a:lnTo>
                <a:lnTo>
                  <a:pt x="22890" y="14450"/>
                </a:lnTo>
                <a:lnTo>
                  <a:pt x="23030" y="14460"/>
                </a:lnTo>
                <a:lnTo>
                  <a:pt x="23080" y="14440"/>
                </a:lnTo>
                <a:lnTo>
                  <a:pt x="23140" y="14330"/>
                </a:lnTo>
                <a:lnTo>
                  <a:pt x="23180" y="14330"/>
                </a:lnTo>
                <a:lnTo>
                  <a:pt x="23220" y="14320"/>
                </a:lnTo>
                <a:lnTo>
                  <a:pt x="23320" y="14310"/>
                </a:lnTo>
                <a:lnTo>
                  <a:pt x="23410" y="14300"/>
                </a:lnTo>
                <a:lnTo>
                  <a:pt x="23500" y="14290"/>
                </a:lnTo>
                <a:lnTo>
                  <a:pt x="23600" y="14290"/>
                </a:lnTo>
                <a:lnTo>
                  <a:pt x="23690" y="14270"/>
                </a:lnTo>
                <a:lnTo>
                  <a:pt x="23740" y="14260"/>
                </a:lnTo>
                <a:lnTo>
                  <a:pt x="23800" y="14240"/>
                </a:lnTo>
                <a:lnTo>
                  <a:pt x="23860" y="14220"/>
                </a:lnTo>
                <a:lnTo>
                  <a:pt x="23960" y="14210"/>
                </a:lnTo>
                <a:lnTo>
                  <a:pt x="24090" y="14170"/>
                </a:lnTo>
                <a:lnTo>
                  <a:pt x="24180" y="14150"/>
                </a:lnTo>
                <a:lnTo>
                  <a:pt x="24270" y="14140"/>
                </a:lnTo>
                <a:lnTo>
                  <a:pt x="24350" y="14120"/>
                </a:lnTo>
                <a:lnTo>
                  <a:pt x="24480" y="14100"/>
                </a:lnTo>
                <a:lnTo>
                  <a:pt x="24590" y="14090"/>
                </a:lnTo>
                <a:lnTo>
                  <a:pt x="24680" y="14120"/>
                </a:lnTo>
                <a:lnTo>
                  <a:pt x="24830" y="14210"/>
                </a:lnTo>
                <a:lnTo>
                  <a:pt x="24930" y="14240"/>
                </a:lnTo>
                <a:lnTo>
                  <a:pt x="25710" y="14190"/>
                </a:lnTo>
                <a:lnTo>
                  <a:pt x="25860" y="14200"/>
                </a:lnTo>
                <a:lnTo>
                  <a:pt x="26240" y="14340"/>
                </a:lnTo>
                <a:lnTo>
                  <a:pt x="26370" y="14360"/>
                </a:lnTo>
                <a:lnTo>
                  <a:pt x="27050" y="14370"/>
                </a:lnTo>
                <a:lnTo>
                  <a:pt x="27090" y="14370"/>
                </a:lnTo>
                <a:lnTo>
                  <a:pt x="27180" y="14390"/>
                </a:lnTo>
                <a:lnTo>
                  <a:pt x="27260" y="14400"/>
                </a:lnTo>
                <a:lnTo>
                  <a:pt x="27390" y="14420"/>
                </a:lnTo>
                <a:lnTo>
                  <a:pt x="27540" y="14440"/>
                </a:lnTo>
                <a:lnTo>
                  <a:pt x="27700" y="14450"/>
                </a:lnTo>
                <a:lnTo>
                  <a:pt x="27820" y="14420"/>
                </a:lnTo>
                <a:lnTo>
                  <a:pt x="27840" y="14420"/>
                </a:lnTo>
                <a:lnTo>
                  <a:pt x="27910" y="14410"/>
                </a:lnTo>
                <a:lnTo>
                  <a:pt x="27930" y="14390"/>
                </a:lnTo>
                <a:lnTo>
                  <a:pt x="27980" y="14430"/>
                </a:lnTo>
                <a:lnTo>
                  <a:pt x="28050" y="14440"/>
                </a:lnTo>
                <a:lnTo>
                  <a:pt x="28130" y="14450"/>
                </a:lnTo>
                <a:lnTo>
                  <a:pt x="28230" y="14470"/>
                </a:lnTo>
                <a:lnTo>
                  <a:pt x="28330" y="14500"/>
                </a:lnTo>
                <a:lnTo>
                  <a:pt x="28560" y="14550"/>
                </a:lnTo>
                <a:lnTo>
                  <a:pt x="28770" y="14590"/>
                </a:lnTo>
                <a:lnTo>
                  <a:pt x="28770" y="14550"/>
                </a:lnTo>
                <a:lnTo>
                  <a:pt x="28770" y="14520"/>
                </a:lnTo>
                <a:lnTo>
                  <a:pt x="28780" y="14490"/>
                </a:lnTo>
                <a:lnTo>
                  <a:pt x="28830" y="14460"/>
                </a:lnTo>
                <a:lnTo>
                  <a:pt x="28890" y="14440"/>
                </a:lnTo>
                <a:lnTo>
                  <a:pt x="28960" y="14410"/>
                </a:lnTo>
                <a:lnTo>
                  <a:pt x="29100" y="14360"/>
                </a:lnTo>
                <a:lnTo>
                  <a:pt x="29110" y="14350"/>
                </a:lnTo>
                <a:lnTo>
                  <a:pt x="29380" y="14300"/>
                </a:lnTo>
                <a:lnTo>
                  <a:pt x="29750" y="1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