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Uíge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Angola • State Map | Fully Editable Vector Shape</a:t>
            </a:r>
          </a:p>
        </p:txBody>
      </p:sp>
      <p:sp>
        <p:nvSpPr>
          <p:cNvPr id="101" name="Uí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600" y="25720"/>
                </a:moveTo>
                <a:lnTo>
                  <a:pt x="23730" y="25370"/>
                </a:lnTo>
                <a:lnTo>
                  <a:pt x="23790" y="25280"/>
                </a:lnTo>
                <a:lnTo>
                  <a:pt x="23930" y="25230"/>
                </a:lnTo>
                <a:lnTo>
                  <a:pt x="23970" y="25230"/>
                </a:lnTo>
                <a:lnTo>
                  <a:pt x="24100" y="25230"/>
                </a:lnTo>
                <a:lnTo>
                  <a:pt x="24180" y="25210"/>
                </a:lnTo>
                <a:lnTo>
                  <a:pt x="24230" y="25190"/>
                </a:lnTo>
                <a:lnTo>
                  <a:pt x="24260" y="25170"/>
                </a:lnTo>
                <a:lnTo>
                  <a:pt x="24370" y="25050"/>
                </a:lnTo>
                <a:lnTo>
                  <a:pt x="24410" y="25000"/>
                </a:lnTo>
                <a:lnTo>
                  <a:pt x="24490" y="24980"/>
                </a:lnTo>
                <a:lnTo>
                  <a:pt x="24510" y="24930"/>
                </a:lnTo>
                <a:lnTo>
                  <a:pt x="24510" y="24900"/>
                </a:lnTo>
                <a:lnTo>
                  <a:pt x="24500" y="24830"/>
                </a:lnTo>
                <a:lnTo>
                  <a:pt x="24430" y="24720"/>
                </a:lnTo>
                <a:lnTo>
                  <a:pt x="24200" y="24490"/>
                </a:lnTo>
                <a:lnTo>
                  <a:pt x="24100" y="24340"/>
                </a:lnTo>
                <a:lnTo>
                  <a:pt x="23910" y="23940"/>
                </a:lnTo>
                <a:lnTo>
                  <a:pt x="23910" y="23710"/>
                </a:lnTo>
                <a:lnTo>
                  <a:pt x="23980" y="23530"/>
                </a:lnTo>
                <a:lnTo>
                  <a:pt x="24290" y="23070"/>
                </a:lnTo>
                <a:lnTo>
                  <a:pt x="24300" y="22930"/>
                </a:lnTo>
                <a:lnTo>
                  <a:pt x="24210" y="22810"/>
                </a:lnTo>
                <a:lnTo>
                  <a:pt x="24090" y="22710"/>
                </a:lnTo>
                <a:lnTo>
                  <a:pt x="23950" y="22550"/>
                </a:lnTo>
                <a:lnTo>
                  <a:pt x="23830" y="22360"/>
                </a:lnTo>
                <a:lnTo>
                  <a:pt x="23660" y="21870"/>
                </a:lnTo>
                <a:lnTo>
                  <a:pt x="23470" y="21510"/>
                </a:lnTo>
                <a:lnTo>
                  <a:pt x="23590" y="21440"/>
                </a:lnTo>
                <a:lnTo>
                  <a:pt x="23770" y="21410"/>
                </a:lnTo>
                <a:lnTo>
                  <a:pt x="23820" y="21400"/>
                </a:lnTo>
                <a:lnTo>
                  <a:pt x="23860" y="21400"/>
                </a:lnTo>
                <a:lnTo>
                  <a:pt x="23930" y="21410"/>
                </a:lnTo>
                <a:lnTo>
                  <a:pt x="24280" y="21410"/>
                </a:lnTo>
                <a:lnTo>
                  <a:pt x="24360" y="21400"/>
                </a:lnTo>
                <a:lnTo>
                  <a:pt x="24410" y="21380"/>
                </a:lnTo>
                <a:lnTo>
                  <a:pt x="24480" y="21310"/>
                </a:lnTo>
                <a:lnTo>
                  <a:pt x="24520" y="21260"/>
                </a:lnTo>
                <a:lnTo>
                  <a:pt x="24550" y="21230"/>
                </a:lnTo>
                <a:lnTo>
                  <a:pt x="24590" y="21210"/>
                </a:lnTo>
                <a:lnTo>
                  <a:pt x="24690" y="21150"/>
                </a:lnTo>
                <a:lnTo>
                  <a:pt x="24710" y="21130"/>
                </a:lnTo>
                <a:lnTo>
                  <a:pt x="24760" y="21060"/>
                </a:lnTo>
                <a:lnTo>
                  <a:pt x="24780" y="21040"/>
                </a:lnTo>
                <a:lnTo>
                  <a:pt x="24870" y="20980"/>
                </a:lnTo>
                <a:lnTo>
                  <a:pt x="25090" y="20870"/>
                </a:lnTo>
                <a:lnTo>
                  <a:pt x="25360" y="20800"/>
                </a:lnTo>
                <a:lnTo>
                  <a:pt x="25720" y="20710"/>
                </a:lnTo>
                <a:lnTo>
                  <a:pt x="26300" y="20420"/>
                </a:lnTo>
                <a:lnTo>
                  <a:pt x="26360" y="20370"/>
                </a:lnTo>
                <a:lnTo>
                  <a:pt x="26430" y="20160"/>
                </a:lnTo>
                <a:lnTo>
                  <a:pt x="26460" y="20110"/>
                </a:lnTo>
                <a:lnTo>
                  <a:pt x="26480" y="20070"/>
                </a:lnTo>
                <a:lnTo>
                  <a:pt x="26540" y="20000"/>
                </a:lnTo>
                <a:lnTo>
                  <a:pt x="26560" y="19970"/>
                </a:lnTo>
                <a:lnTo>
                  <a:pt x="26570" y="19940"/>
                </a:lnTo>
                <a:lnTo>
                  <a:pt x="26610" y="19870"/>
                </a:lnTo>
                <a:lnTo>
                  <a:pt x="26690" y="19770"/>
                </a:lnTo>
                <a:lnTo>
                  <a:pt x="26950" y="19580"/>
                </a:lnTo>
                <a:lnTo>
                  <a:pt x="27020" y="19540"/>
                </a:lnTo>
                <a:lnTo>
                  <a:pt x="27050" y="19530"/>
                </a:lnTo>
                <a:lnTo>
                  <a:pt x="27080" y="19520"/>
                </a:lnTo>
                <a:lnTo>
                  <a:pt x="27120" y="19520"/>
                </a:lnTo>
                <a:lnTo>
                  <a:pt x="27190" y="19540"/>
                </a:lnTo>
                <a:lnTo>
                  <a:pt x="27230" y="19540"/>
                </a:lnTo>
                <a:lnTo>
                  <a:pt x="27310" y="19530"/>
                </a:lnTo>
                <a:lnTo>
                  <a:pt x="27350" y="19530"/>
                </a:lnTo>
                <a:lnTo>
                  <a:pt x="27460" y="19550"/>
                </a:lnTo>
                <a:lnTo>
                  <a:pt x="27510" y="19550"/>
                </a:lnTo>
                <a:lnTo>
                  <a:pt x="27560" y="19550"/>
                </a:lnTo>
                <a:lnTo>
                  <a:pt x="27980" y="19390"/>
                </a:lnTo>
                <a:lnTo>
                  <a:pt x="28010" y="19370"/>
                </a:lnTo>
                <a:lnTo>
                  <a:pt x="28040" y="19350"/>
                </a:lnTo>
                <a:lnTo>
                  <a:pt x="28180" y="19150"/>
                </a:lnTo>
                <a:lnTo>
                  <a:pt x="28280" y="19040"/>
                </a:lnTo>
                <a:lnTo>
                  <a:pt x="28780" y="19040"/>
                </a:lnTo>
                <a:lnTo>
                  <a:pt x="29170" y="18960"/>
                </a:lnTo>
                <a:lnTo>
                  <a:pt x="29430" y="18870"/>
                </a:lnTo>
                <a:lnTo>
                  <a:pt x="29840" y="18670"/>
                </a:lnTo>
                <a:lnTo>
                  <a:pt x="29930" y="18600"/>
                </a:lnTo>
                <a:lnTo>
                  <a:pt x="29970" y="18490"/>
                </a:lnTo>
                <a:lnTo>
                  <a:pt x="30040" y="18340"/>
                </a:lnTo>
                <a:lnTo>
                  <a:pt x="30300" y="17980"/>
                </a:lnTo>
                <a:lnTo>
                  <a:pt x="30320" y="17950"/>
                </a:lnTo>
                <a:lnTo>
                  <a:pt x="30600" y="17520"/>
                </a:lnTo>
                <a:lnTo>
                  <a:pt x="30630" y="17480"/>
                </a:lnTo>
                <a:lnTo>
                  <a:pt x="30790" y="17370"/>
                </a:lnTo>
                <a:lnTo>
                  <a:pt x="30820" y="17330"/>
                </a:lnTo>
                <a:lnTo>
                  <a:pt x="31060" y="17010"/>
                </a:lnTo>
                <a:lnTo>
                  <a:pt x="31100" y="16810"/>
                </a:lnTo>
                <a:lnTo>
                  <a:pt x="30980" y="16700"/>
                </a:lnTo>
                <a:lnTo>
                  <a:pt x="30660" y="16360"/>
                </a:lnTo>
                <a:lnTo>
                  <a:pt x="30580" y="16140"/>
                </a:lnTo>
                <a:lnTo>
                  <a:pt x="30430" y="15510"/>
                </a:lnTo>
                <a:lnTo>
                  <a:pt x="30340" y="15290"/>
                </a:lnTo>
                <a:lnTo>
                  <a:pt x="29860" y="14580"/>
                </a:lnTo>
                <a:lnTo>
                  <a:pt x="29750" y="14300"/>
                </a:lnTo>
                <a:lnTo>
                  <a:pt x="29990" y="14290"/>
                </a:lnTo>
                <a:lnTo>
                  <a:pt x="30590" y="14280"/>
                </a:lnTo>
                <a:lnTo>
                  <a:pt x="31180" y="14270"/>
                </a:lnTo>
                <a:lnTo>
                  <a:pt x="31780" y="14260"/>
                </a:lnTo>
                <a:lnTo>
                  <a:pt x="32370" y="14250"/>
                </a:lnTo>
                <a:lnTo>
                  <a:pt x="32840" y="14240"/>
                </a:lnTo>
                <a:lnTo>
                  <a:pt x="32970" y="14240"/>
                </a:lnTo>
                <a:lnTo>
                  <a:pt x="33560" y="14230"/>
                </a:lnTo>
                <a:lnTo>
                  <a:pt x="34160" y="14220"/>
                </a:lnTo>
                <a:lnTo>
                  <a:pt x="34750" y="14210"/>
                </a:lnTo>
                <a:lnTo>
                  <a:pt x="35350" y="14200"/>
                </a:lnTo>
                <a:lnTo>
                  <a:pt x="35940" y="14190"/>
                </a:lnTo>
                <a:lnTo>
                  <a:pt x="36540" y="14180"/>
                </a:lnTo>
                <a:lnTo>
                  <a:pt x="37130" y="14170"/>
                </a:lnTo>
                <a:lnTo>
                  <a:pt x="37730" y="14160"/>
                </a:lnTo>
                <a:lnTo>
                  <a:pt x="38320" y="14150"/>
                </a:lnTo>
                <a:lnTo>
                  <a:pt x="38490" y="14150"/>
                </a:lnTo>
                <a:lnTo>
                  <a:pt x="38740" y="14150"/>
                </a:lnTo>
                <a:lnTo>
                  <a:pt x="38780" y="14150"/>
                </a:lnTo>
                <a:lnTo>
                  <a:pt x="38840" y="14160"/>
                </a:lnTo>
                <a:lnTo>
                  <a:pt x="38980" y="14160"/>
                </a:lnTo>
                <a:lnTo>
                  <a:pt x="39110" y="14160"/>
                </a:lnTo>
                <a:lnTo>
                  <a:pt x="39190" y="14180"/>
                </a:lnTo>
                <a:lnTo>
                  <a:pt x="39280" y="14220"/>
                </a:lnTo>
                <a:lnTo>
                  <a:pt x="39460" y="14210"/>
                </a:lnTo>
                <a:lnTo>
                  <a:pt x="39730" y="14200"/>
                </a:lnTo>
                <a:lnTo>
                  <a:pt x="39790" y="14200"/>
                </a:lnTo>
                <a:lnTo>
                  <a:pt x="40120" y="14190"/>
                </a:lnTo>
                <a:lnTo>
                  <a:pt x="40170" y="14230"/>
                </a:lnTo>
                <a:lnTo>
                  <a:pt x="40280" y="14310"/>
                </a:lnTo>
                <a:lnTo>
                  <a:pt x="40420" y="14390"/>
                </a:lnTo>
                <a:lnTo>
                  <a:pt x="40520" y="14400"/>
                </a:lnTo>
                <a:lnTo>
                  <a:pt x="40620" y="14390"/>
                </a:lnTo>
                <a:lnTo>
                  <a:pt x="40630" y="14390"/>
                </a:lnTo>
                <a:lnTo>
                  <a:pt x="40730" y="14400"/>
                </a:lnTo>
                <a:lnTo>
                  <a:pt x="40760" y="14400"/>
                </a:lnTo>
                <a:lnTo>
                  <a:pt x="40730" y="14390"/>
                </a:lnTo>
                <a:lnTo>
                  <a:pt x="40690" y="14390"/>
                </a:lnTo>
                <a:lnTo>
                  <a:pt x="40670" y="14370"/>
                </a:lnTo>
                <a:lnTo>
                  <a:pt x="40830" y="14330"/>
                </a:lnTo>
                <a:lnTo>
                  <a:pt x="40960" y="14310"/>
                </a:lnTo>
                <a:lnTo>
                  <a:pt x="41080" y="14310"/>
                </a:lnTo>
                <a:lnTo>
                  <a:pt x="41190" y="14340"/>
                </a:lnTo>
                <a:lnTo>
                  <a:pt x="41440" y="14440"/>
                </a:lnTo>
                <a:lnTo>
                  <a:pt x="41490" y="14470"/>
                </a:lnTo>
                <a:lnTo>
                  <a:pt x="41730" y="14580"/>
                </a:lnTo>
                <a:lnTo>
                  <a:pt x="41730" y="14590"/>
                </a:lnTo>
                <a:lnTo>
                  <a:pt x="41710" y="14640"/>
                </a:lnTo>
                <a:lnTo>
                  <a:pt x="41620" y="14750"/>
                </a:lnTo>
                <a:lnTo>
                  <a:pt x="41620" y="14790"/>
                </a:lnTo>
                <a:lnTo>
                  <a:pt x="41680" y="14860"/>
                </a:lnTo>
                <a:lnTo>
                  <a:pt x="41680" y="14880"/>
                </a:lnTo>
                <a:lnTo>
                  <a:pt x="41680" y="14910"/>
                </a:lnTo>
                <a:lnTo>
                  <a:pt x="41690" y="14930"/>
                </a:lnTo>
                <a:lnTo>
                  <a:pt x="41690" y="14940"/>
                </a:lnTo>
                <a:lnTo>
                  <a:pt x="41710" y="14950"/>
                </a:lnTo>
                <a:lnTo>
                  <a:pt x="41720" y="14950"/>
                </a:lnTo>
                <a:lnTo>
                  <a:pt x="41730" y="15000"/>
                </a:lnTo>
                <a:lnTo>
                  <a:pt x="41760" y="15410"/>
                </a:lnTo>
                <a:lnTo>
                  <a:pt x="41760" y="15430"/>
                </a:lnTo>
                <a:lnTo>
                  <a:pt x="41740" y="15470"/>
                </a:lnTo>
                <a:lnTo>
                  <a:pt x="41760" y="15510"/>
                </a:lnTo>
                <a:lnTo>
                  <a:pt x="41770" y="15510"/>
                </a:lnTo>
                <a:lnTo>
                  <a:pt x="41810" y="15510"/>
                </a:lnTo>
                <a:lnTo>
                  <a:pt x="41830" y="15510"/>
                </a:lnTo>
                <a:lnTo>
                  <a:pt x="41860" y="15490"/>
                </a:lnTo>
                <a:lnTo>
                  <a:pt x="41890" y="15480"/>
                </a:lnTo>
                <a:lnTo>
                  <a:pt x="41900" y="15480"/>
                </a:lnTo>
                <a:lnTo>
                  <a:pt x="41930" y="15480"/>
                </a:lnTo>
                <a:lnTo>
                  <a:pt x="41950" y="15510"/>
                </a:lnTo>
                <a:lnTo>
                  <a:pt x="41900" y="15570"/>
                </a:lnTo>
                <a:lnTo>
                  <a:pt x="41870" y="15570"/>
                </a:lnTo>
                <a:lnTo>
                  <a:pt x="41800" y="15570"/>
                </a:lnTo>
                <a:lnTo>
                  <a:pt x="41790" y="15600"/>
                </a:lnTo>
                <a:lnTo>
                  <a:pt x="41780" y="15610"/>
                </a:lnTo>
                <a:lnTo>
                  <a:pt x="41790" y="15640"/>
                </a:lnTo>
                <a:lnTo>
                  <a:pt x="41810" y="15670"/>
                </a:lnTo>
                <a:lnTo>
                  <a:pt x="41820" y="15680"/>
                </a:lnTo>
                <a:lnTo>
                  <a:pt x="41870" y="15690"/>
                </a:lnTo>
                <a:lnTo>
                  <a:pt x="41960" y="15700"/>
                </a:lnTo>
                <a:lnTo>
                  <a:pt x="41970" y="15700"/>
                </a:lnTo>
                <a:lnTo>
                  <a:pt x="42030" y="15740"/>
                </a:lnTo>
                <a:lnTo>
                  <a:pt x="42060" y="15790"/>
                </a:lnTo>
                <a:lnTo>
                  <a:pt x="42060" y="15820"/>
                </a:lnTo>
                <a:lnTo>
                  <a:pt x="42030" y="15850"/>
                </a:lnTo>
                <a:lnTo>
                  <a:pt x="42020" y="15880"/>
                </a:lnTo>
                <a:lnTo>
                  <a:pt x="42040" y="15920"/>
                </a:lnTo>
                <a:lnTo>
                  <a:pt x="42050" y="15920"/>
                </a:lnTo>
                <a:lnTo>
                  <a:pt x="42060" y="15920"/>
                </a:lnTo>
                <a:lnTo>
                  <a:pt x="42070" y="15910"/>
                </a:lnTo>
                <a:lnTo>
                  <a:pt x="42140" y="15900"/>
                </a:lnTo>
                <a:lnTo>
                  <a:pt x="42160" y="15910"/>
                </a:lnTo>
                <a:lnTo>
                  <a:pt x="42180" y="15950"/>
                </a:lnTo>
                <a:lnTo>
                  <a:pt x="42190" y="15970"/>
                </a:lnTo>
                <a:lnTo>
                  <a:pt x="42210" y="15980"/>
                </a:lnTo>
                <a:lnTo>
                  <a:pt x="42320" y="15990"/>
                </a:lnTo>
                <a:lnTo>
                  <a:pt x="42330" y="16000"/>
                </a:lnTo>
                <a:lnTo>
                  <a:pt x="42360" y="16020"/>
                </a:lnTo>
                <a:lnTo>
                  <a:pt x="42380" y="16040"/>
                </a:lnTo>
                <a:lnTo>
                  <a:pt x="42400" y="16090"/>
                </a:lnTo>
                <a:lnTo>
                  <a:pt x="42520" y="16220"/>
                </a:lnTo>
                <a:lnTo>
                  <a:pt x="42540" y="16260"/>
                </a:lnTo>
                <a:lnTo>
                  <a:pt x="42570" y="16320"/>
                </a:lnTo>
                <a:lnTo>
                  <a:pt x="42560" y="16410"/>
                </a:lnTo>
                <a:lnTo>
                  <a:pt x="42510" y="16490"/>
                </a:lnTo>
                <a:lnTo>
                  <a:pt x="42500" y="16550"/>
                </a:lnTo>
                <a:lnTo>
                  <a:pt x="42470" y="16630"/>
                </a:lnTo>
                <a:lnTo>
                  <a:pt x="42470" y="16660"/>
                </a:lnTo>
                <a:lnTo>
                  <a:pt x="42500" y="16700"/>
                </a:lnTo>
                <a:lnTo>
                  <a:pt x="42500" y="16840"/>
                </a:lnTo>
                <a:lnTo>
                  <a:pt x="42490" y="16850"/>
                </a:lnTo>
                <a:lnTo>
                  <a:pt x="42470" y="16910"/>
                </a:lnTo>
                <a:lnTo>
                  <a:pt x="42470" y="16950"/>
                </a:lnTo>
                <a:lnTo>
                  <a:pt x="42460" y="16990"/>
                </a:lnTo>
                <a:lnTo>
                  <a:pt x="42470" y="17010"/>
                </a:lnTo>
                <a:lnTo>
                  <a:pt x="42500" y="17050"/>
                </a:lnTo>
                <a:lnTo>
                  <a:pt x="42500" y="17080"/>
                </a:lnTo>
                <a:lnTo>
                  <a:pt x="42510" y="17130"/>
                </a:lnTo>
                <a:lnTo>
                  <a:pt x="42520" y="17160"/>
                </a:lnTo>
                <a:lnTo>
                  <a:pt x="42520" y="17220"/>
                </a:lnTo>
                <a:lnTo>
                  <a:pt x="42540" y="17270"/>
                </a:lnTo>
                <a:lnTo>
                  <a:pt x="42540" y="17330"/>
                </a:lnTo>
                <a:lnTo>
                  <a:pt x="42500" y="17350"/>
                </a:lnTo>
                <a:lnTo>
                  <a:pt x="42440" y="17350"/>
                </a:lnTo>
                <a:lnTo>
                  <a:pt x="42380" y="17370"/>
                </a:lnTo>
                <a:lnTo>
                  <a:pt x="42370" y="17410"/>
                </a:lnTo>
                <a:lnTo>
                  <a:pt x="42330" y="17410"/>
                </a:lnTo>
                <a:lnTo>
                  <a:pt x="42320" y="17450"/>
                </a:lnTo>
                <a:lnTo>
                  <a:pt x="42320" y="17460"/>
                </a:lnTo>
                <a:lnTo>
                  <a:pt x="42320" y="17470"/>
                </a:lnTo>
                <a:lnTo>
                  <a:pt x="42340" y="17480"/>
                </a:lnTo>
                <a:lnTo>
                  <a:pt x="42360" y="17480"/>
                </a:lnTo>
                <a:lnTo>
                  <a:pt x="42350" y="17660"/>
                </a:lnTo>
                <a:lnTo>
                  <a:pt x="42350" y="17670"/>
                </a:lnTo>
                <a:lnTo>
                  <a:pt x="42330" y="17710"/>
                </a:lnTo>
                <a:lnTo>
                  <a:pt x="42340" y="17720"/>
                </a:lnTo>
                <a:lnTo>
                  <a:pt x="42340" y="17740"/>
                </a:lnTo>
                <a:lnTo>
                  <a:pt x="42360" y="17770"/>
                </a:lnTo>
                <a:lnTo>
                  <a:pt x="42380" y="17770"/>
                </a:lnTo>
                <a:lnTo>
                  <a:pt x="42400" y="17780"/>
                </a:lnTo>
                <a:lnTo>
                  <a:pt x="42450" y="17800"/>
                </a:lnTo>
                <a:lnTo>
                  <a:pt x="42490" y="17800"/>
                </a:lnTo>
                <a:lnTo>
                  <a:pt x="42520" y="17800"/>
                </a:lnTo>
                <a:lnTo>
                  <a:pt x="42540" y="17890"/>
                </a:lnTo>
                <a:lnTo>
                  <a:pt x="42510" y="17950"/>
                </a:lnTo>
                <a:lnTo>
                  <a:pt x="42500" y="17950"/>
                </a:lnTo>
                <a:lnTo>
                  <a:pt x="42500" y="17960"/>
                </a:lnTo>
                <a:lnTo>
                  <a:pt x="42490" y="17960"/>
                </a:lnTo>
                <a:lnTo>
                  <a:pt x="42470" y="18010"/>
                </a:lnTo>
                <a:lnTo>
                  <a:pt x="42440" y="18070"/>
                </a:lnTo>
                <a:lnTo>
                  <a:pt x="42440" y="18130"/>
                </a:lnTo>
                <a:lnTo>
                  <a:pt x="42580" y="18140"/>
                </a:lnTo>
                <a:lnTo>
                  <a:pt x="42540" y="18230"/>
                </a:lnTo>
                <a:lnTo>
                  <a:pt x="42540" y="18310"/>
                </a:lnTo>
                <a:lnTo>
                  <a:pt x="42570" y="18350"/>
                </a:lnTo>
                <a:lnTo>
                  <a:pt x="42580" y="18370"/>
                </a:lnTo>
                <a:lnTo>
                  <a:pt x="42620" y="18410"/>
                </a:lnTo>
                <a:lnTo>
                  <a:pt x="42640" y="18420"/>
                </a:lnTo>
                <a:lnTo>
                  <a:pt x="42650" y="18430"/>
                </a:lnTo>
                <a:lnTo>
                  <a:pt x="42710" y="18500"/>
                </a:lnTo>
                <a:lnTo>
                  <a:pt x="42700" y="18570"/>
                </a:lnTo>
                <a:lnTo>
                  <a:pt x="42620" y="18700"/>
                </a:lnTo>
                <a:lnTo>
                  <a:pt x="42600" y="18820"/>
                </a:lnTo>
                <a:lnTo>
                  <a:pt x="42620" y="18920"/>
                </a:lnTo>
                <a:lnTo>
                  <a:pt x="42720" y="19140"/>
                </a:lnTo>
                <a:lnTo>
                  <a:pt x="42750" y="19260"/>
                </a:lnTo>
                <a:lnTo>
                  <a:pt x="42760" y="19500"/>
                </a:lnTo>
                <a:lnTo>
                  <a:pt x="42790" y="19620"/>
                </a:lnTo>
                <a:lnTo>
                  <a:pt x="42840" y="19730"/>
                </a:lnTo>
                <a:lnTo>
                  <a:pt x="43200" y="20230"/>
                </a:lnTo>
                <a:lnTo>
                  <a:pt x="43230" y="20330"/>
                </a:lnTo>
                <a:lnTo>
                  <a:pt x="43240" y="20420"/>
                </a:lnTo>
                <a:lnTo>
                  <a:pt x="43270" y="20510"/>
                </a:lnTo>
                <a:lnTo>
                  <a:pt x="43340" y="20580"/>
                </a:lnTo>
                <a:lnTo>
                  <a:pt x="43410" y="20610"/>
                </a:lnTo>
                <a:lnTo>
                  <a:pt x="43550" y="20620"/>
                </a:lnTo>
                <a:lnTo>
                  <a:pt x="43550" y="20640"/>
                </a:lnTo>
                <a:lnTo>
                  <a:pt x="43570" y="20660"/>
                </a:lnTo>
                <a:lnTo>
                  <a:pt x="43590" y="20670"/>
                </a:lnTo>
                <a:lnTo>
                  <a:pt x="43600" y="20670"/>
                </a:lnTo>
                <a:lnTo>
                  <a:pt x="43610" y="20670"/>
                </a:lnTo>
                <a:lnTo>
                  <a:pt x="43670" y="20710"/>
                </a:lnTo>
                <a:lnTo>
                  <a:pt x="43710" y="20690"/>
                </a:lnTo>
                <a:lnTo>
                  <a:pt x="43720" y="20690"/>
                </a:lnTo>
                <a:lnTo>
                  <a:pt x="43800" y="20750"/>
                </a:lnTo>
                <a:lnTo>
                  <a:pt x="43880" y="20910"/>
                </a:lnTo>
                <a:lnTo>
                  <a:pt x="43930" y="21290"/>
                </a:lnTo>
                <a:lnTo>
                  <a:pt x="43910" y="21310"/>
                </a:lnTo>
                <a:lnTo>
                  <a:pt x="43890" y="21380"/>
                </a:lnTo>
                <a:lnTo>
                  <a:pt x="43890" y="21440"/>
                </a:lnTo>
                <a:lnTo>
                  <a:pt x="43950" y="21470"/>
                </a:lnTo>
                <a:lnTo>
                  <a:pt x="44000" y="21480"/>
                </a:lnTo>
                <a:lnTo>
                  <a:pt x="44030" y="21520"/>
                </a:lnTo>
                <a:lnTo>
                  <a:pt x="44040" y="21520"/>
                </a:lnTo>
                <a:lnTo>
                  <a:pt x="44060" y="21520"/>
                </a:lnTo>
                <a:lnTo>
                  <a:pt x="44090" y="21570"/>
                </a:lnTo>
                <a:lnTo>
                  <a:pt x="44120" y="21620"/>
                </a:lnTo>
                <a:lnTo>
                  <a:pt x="44180" y="21740"/>
                </a:lnTo>
                <a:lnTo>
                  <a:pt x="44160" y="21840"/>
                </a:lnTo>
                <a:lnTo>
                  <a:pt x="44110" y="21950"/>
                </a:lnTo>
                <a:lnTo>
                  <a:pt x="44100" y="22100"/>
                </a:lnTo>
                <a:lnTo>
                  <a:pt x="44000" y="22070"/>
                </a:lnTo>
                <a:lnTo>
                  <a:pt x="43990" y="22050"/>
                </a:lnTo>
                <a:lnTo>
                  <a:pt x="43970" y="22040"/>
                </a:lnTo>
                <a:lnTo>
                  <a:pt x="43960" y="22040"/>
                </a:lnTo>
                <a:lnTo>
                  <a:pt x="43940" y="22050"/>
                </a:lnTo>
                <a:lnTo>
                  <a:pt x="43890" y="22040"/>
                </a:lnTo>
                <a:lnTo>
                  <a:pt x="43880" y="22210"/>
                </a:lnTo>
                <a:lnTo>
                  <a:pt x="44010" y="22640"/>
                </a:lnTo>
                <a:lnTo>
                  <a:pt x="44000" y="22990"/>
                </a:lnTo>
                <a:lnTo>
                  <a:pt x="44040" y="23040"/>
                </a:lnTo>
                <a:lnTo>
                  <a:pt x="44100" y="23080"/>
                </a:lnTo>
                <a:lnTo>
                  <a:pt x="44180" y="23170"/>
                </a:lnTo>
                <a:lnTo>
                  <a:pt x="44280" y="23320"/>
                </a:lnTo>
                <a:lnTo>
                  <a:pt x="44300" y="23420"/>
                </a:lnTo>
                <a:lnTo>
                  <a:pt x="44300" y="23520"/>
                </a:lnTo>
                <a:lnTo>
                  <a:pt x="44330" y="23600"/>
                </a:lnTo>
                <a:lnTo>
                  <a:pt x="44500" y="23650"/>
                </a:lnTo>
                <a:lnTo>
                  <a:pt x="44620" y="23740"/>
                </a:lnTo>
                <a:lnTo>
                  <a:pt x="44630" y="23750"/>
                </a:lnTo>
                <a:lnTo>
                  <a:pt x="44680" y="23790"/>
                </a:lnTo>
                <a:lnTo>
                  <a:pt x="44700" y="23800"/>
                </a:lnTo>
                <a:lnTo>
                  <a:pt x="44730" y="23810"/>
                </a:lnTo>
                <a:lnTo>
                  <a:pt x="44780" y="23840"/>
                </a:lnTo>
                <a:lnTo>
                  <a:pt x="44850" y="23910"/>
                </a:lnTo>
                <a:lnTo>
                  <a:pt x="44880" y="23920"/>
                </a:lnTo>
                <a:lnTo>
                  <a:pt x="44890" y="23930"/>
                </a:lnTo>
                <a:lnTo>
                  <a:pt x="44910" y="23930"/>
                </a:lnTo>
                <a:lnTo>
                  <a:pt x="44920" y="23930"/>
                </a:lnTo>
                <a:lnTo>
                  <a:pt x="44930" y="23930"/>
                </a:lnTo>
                <a:lnTo>
                  <a:pt x="44960" y="23960"/>
                </a:lnTo>
                <a:lnTo>
                  <a:pt x="44990" y="24060"/>
                </a:lnTo>
                <a:lnTo>
                  <a:pt x="44990" y="24130"/>
                </a:lnTo>
                <a:lnTo>
                  <a:pt x="44980" y="24130"/>
                </a:lnTo>
                <a:lnTo>
                  <a:pt x="44620" y="24260"/>
                </a:lnTo>
                <a:lnTo>
                  <a:pt x="44380" y="24430"/>
                </a:lnTo>
                <a:lnTo>
                  <a:pt x="44300" y="24510"/>
                </a:lnTo>
                <a:lnTo>
                  <a:pt x="44230" y="24630"/>
                </a:lnTo>
                <a:lnTo>
                  <a:pt x="44210" y="24760"/>
                </a:lnTo>
                <a:lnTo>
                  <a:pt x="44190" y="25000"/>
                </a:lnTo>
                <a:lnTo>
                  <a:pt x="44150" y="25150"/>
                </a:lnTo>
                <a:lnTo>
                  <a:pt x="44070" y="25340"/>
                </a:lnTo>
                <a:lnTo>
                  <a:pt x="43940" y="25480"/>
                </a:lnTo>
                <a:lnTo>
                  <a:pt x="43790" y="25560"/>
                </a:lnTo>
                <a:lnTo>
                  <a:pt x="43640" y="25590"/>
                </a:lnTo>
                <a:lnTo>
                  <a:pt x="43490" y="25590"/>
                </a:lnTo>
                <a:lnTo>
                  <a:pt x="43350" y="25560"/>
                </a:lnTo>
                <a:lnTo>
                  <a:pt x="43210" y="25500"/>
                </a:lnTo>
                <a:lnTo>
                  <a:pt x="43060" y="25400"/>
                </a:lnTo>
                <a:lnTo>
                  <a:pt x="42930" y="25270"/>
                </a:lnTo>
                <a:lnTo>
                  <a:pt x="42290" y="24380"/>
                </a:lnTo>
                <a:lnTo>
                  <a:pt x="42140" y="24070"/>
                </a:lnTo>
                <a:lnTo>
                  <a:pt x="42050" y="23930"/>
                </a:lnTo>
                <a:lnTo>
                  <a:pt x="41920" y="23830"/>
                </a:lnTo>
                <a:lnTo>
                  <a:pt x="41790" y="23770"/>
                </a:lnTo>
                <a:lnTo>
                  <a:pt x="41680" y="23760"/>
                </a:lnTo>
                <a:lnTo>
                  <a:pt x="41540" y="23780"/>
                </a:lnTo>
                <a:lnTo>
                  <a:pt x="40530" y="24190"/>
                </a:lnTo>
                <a:lnTo>
                  <a:pt x="40090" y="24500"/>
                </a:lnTo>
                <a:lnTo>
                  <a:pt x="39670" y="25090"/>
                </a:lnTo>
                <a:lnTo>
                  <a:pt x="39270" y="25380"/>
                </a:lnTo>
                <a:lnTo>
                  <a:pt x="39090" y="25440"/>
                </a:lnTo>
                <a:lnTo>
                  <a:pt x="38740" y="25470"/>
                </a:lnTo>
                <a:lnTo>
                  <a:pt x="38550" y="25530"/>
                </a:lnTo>
                <a:lnTo>
                  <a:pt x="38320" y="25660"/>
                </a:lnTo>
                <a:lnTo>
                  <a:pt x="38240" y="25820"/>
                </a:lnTo>
                <a:lnTo>
                  <a:pt x="38220" y="25990"/>
                </a:lnTo>
                <a:lnTo>
                  <a:pt x="38250" y="26140"/>
                </a:lnTo>
                <a:lnTo>
                  <a:pt x="38660" y="27410"/>
                </a:lnTo>
                <a:lnTo>
                  <a:pt x="38710" y="27740"/>
                </a:lnTo>
                <a:lnTo>
                  <a:pt x="38720" y="27890"/>
                </a:lnTo>
                <a:lnTo>
                  <a:pt x="38700" y="28030"/>
                </a:lnTo>
                <a:lnTo>
                  <a:pt x="38660" y="28150"/>
                </a:lnTo>
                <a:lnTo>
                  <a:pt x="38550" y="28390"/>
                </a:lnTo>
                <a:lnTo>
                  <a:pt x="38430" y="28980"/>
                </a:lnTo>
                <a:lnTo>
                  <a:pt x="38150" y="29260"/>
                </a:lnTo>
                <a:lnTo>
                  <a:pt x="38040" y="29320"/>
                </a:lnTo>
                <a:lnTo>
                  <a:pt x="37540" y="29480"/>
                </a:lnTo>
                <a:lnTo>
                  <a:pt x="37310" y="29620"/>
                </a:lnTo>
                <a:lnTo>
                  <a:pt x="37110" y="29670"/>
                </a:lnTo>
                <a:lnTo>
                  <a:pt x="36940" y="29680"/>
                </a:lnTo>
                <a:lnTo>
                  <a:pt x="36530" y="29610"/>
                </a:lnTo>
                <a:lnTo>
                  <a:pt x="36540" y="29330"/>
                </a:lnTo>
                <a:lnTo>
                  <a:pt x="36510" y="29010"/>
                </a:lnTo>
                <a:lnTo>
                  <a:pt x="36390" y="28900"/>
                </a:lnTo>
                <a:lnTo>
                  <a:pt x="36250" y="28870"/>
                </a:lnTo>
                <a:lnTo>
                  <a:pt x="36180" y="28770"/>
                </a:lnTo>
                <a:lnTo>
                  <a:pt x="36180" y="28650"/>
                </a:lnTo>
                <a:lnTo>
                  <a:pt x="36290" y="28590"/>
                </a:lnTo>
                <a:lnTo>
                  <a:pt x="36290" y="28570"/>
                </a:lnTo>
                <a:lnTo>
                  <a:pt x="36270" y="28540"/>
                </a:lnTo>
                <a:lnTo>
                  <a:pt x="36170" y="28440"/>
                </a:lnTo>
                <a:lnTo>
                  <a:pt x="36020" y="28310"/>
                </a:lnTo>
                <a:lnTo>
                  <a:pt x="35980" y="28300"/>
                </a:lnTo>
                <a:lnTo>
                  <a:pt x="35850" y="28280"/>
                </a:lnTo>
                <a:lnTo>
                  <a:pt x="35690" y="28280"/>
                </a:lnTo>
                <a:lnTo>
                  <a:pt x="35390" y="28320"/>
                </a:lnTo>
                <a:lnTo>
                  <a:pt x="35250" y="28380"/>
                </a:lnTo>
                <a:lnTo>
                  <a:pt x="34990" y="28530"/>
                </a:lnTo>
                <a:lnTo>
                  <a:pt x="34840" y="28580"/>
                </a:lnTo>
                <a:lnTo>
                  <a:pt x="34650" y="28590"/>
                </a:lnTo>
                <a:lnTo>
                  <a:pt x="34410" y="28590"/>
                </a:lnTo>
                <a:lnTo>
                  <a:pt x="34190" y="28530"/>
                </a:lnTo>
                <a:lnTo>
                  <a:pt x="34060" y="28410"/>
                </a:lnTo>
                <a:lnTo>
                  <a:pt x="34040" y="28250"/>
                </a:lnTo>
                <a:lnTo>
                  <a:pt x="34090" y="28100"/>
                </a:lnTo>
                <a:lnTo>
                  <a:pt x="34100" y="27950"/>
                </a:lnTo>
                <a:lnTo>
                  <a:pt x="33970" y="27790"/>
                </a:lnTo>
                <a:lnTo>
                  <a:pt x="33860" y="27790"/>
                </a:lnTo>
                <a:lnTo>
                  <a:pt x="33150" y="27810"/>
                </a:lnTo>
                <a:lnTo>
                  <a:pt x="32720" y="27920"/>
                </a:lnTo>
                <a:lnTo>
                  <a:pt x="32570" y="28020"/>
                </a:lnTo>
                <a:lnTo>
                  <a:pt x="32620" y="28230"/>
                </a:lnTo>
                <a:lnTo>
                  <a:pt x="32610" y="28320"/>
                </a:lnTo>
                <a:lnTo>
                  <a:pt x="32600" y="28350"/>
                </a:lnTo>
                <a:lnTo>
                  <a:pt x="32540" y="28470"/>
                </a:lnTo>
                <a:lnTo>
                  <a:pt x="32500" y="28610"/>
                </a:lnTo>
                <a:lnTo>
                  <a:pt x="32500" y="28680"/>
                </a:lnTo>
                <a:lnTo>
                  <a:pt x="32510" y="28720"/>
                </a:lnTo>
                <a:lnTo>
                  <a:pt x="32550" y="28720"/>
                </a:lnTo>
                <a:lnTo>
                  <a:pt x="32610" y="28700"/>
                </a:lnTo>
                <a:lnTo>
                  <a:pt x="32640" y="28690"/>
                </a:lnTo>
                <a:lnTo>
                  <a:pt x="32670" y="28720"/>
                </a:lnTo>
                <a:lnTo>
                  <a:pt x="32710" y="28760"/>
                </a:lnTo>
                <a:lnTo>
                  <a:pt x="32760" y="28830"/>
                </a:lnTo>
                <a:lnTo>
                  <a:pt x="32760" y="28880"/>
                </a:lnTo>
                <a:lnTo>
                  <a:pt x="32760" y="28930"/>
                </a:lnTo>
                <a:lnTo>
                  <a:pt x="32720" y="28980"/>
                </a:lnTo>
                <a:lnTo>
                  <a:pt x="32680" y="29040"/>
                </a:lnTo>
                <a:lnTo>
                  <a:pt x="32650" y="29190"/>
                </a:lnTo>
                <a:lnTo>
                  <a:pt x="32630" y="29410"/>
                </a:lnTo>
                <a:lnTo>
                  <a:pt x="32600" y="29500"/>
                </a:lnTo>
                <a:lnTo>
                  <a:pt x="32580" y="29560"/>
                </a:lnTo>
                <a:lnTo>
                  <a:pt x="32550" y="29590"/>
                </a:lnTo>
                <a:lnTo>
                  <a:pt x="32530" y="29680"/>
                </a:lnTo>
                <a:lnTo>
                  <a:pt x="32510" y="29710"/>
                </a:lnTo>
                <a:lnTo>
                  <a:pt x="32480" y="29730"/>
                </a:lnTo>
                <a:lnTo>
                  <a:pt x="32450" y="29730"/>
                </a:lnTo>
                <a:lnTo>
                  <a:pt x="32420" y="29730"/>
                </a:lnTo>
                <a:lnTo>
                  <a:pt x="32410" y="29730"/>
                </a:lnTo>
                <a:lnTo>
                  <a:pt x="32360" y="29810"/>
                </a:lnTo>
                <a:lnTo>
                  <a:pt x="32350" y="29850"/>
                </a:lnTo>
                <a:lnTo>
                  <a:pt x="32330" y="29870"/>
                </a:lnTo>
                <a:lnTo>
                  <a:pt x="32300" y="29880"/>
                </a:lnTo>
                <a:lnTo>
                  <a:pt x="32240" y="29890"/>
                </a:lnTo>
                <a:lnTo>
                  <a:pt x="32200" y="29900"/>
                </a:lnTo>
                <a:lnTo>
                  <a:pt x="32150" y="29950"/>
                </a:lnTo>
                <a:lnTo>
                  <a:pt x="32130" y="29980"/>
                </a:lnTo>
                <a:lnTo>
                  <a:pt x="32120" y="30020"/>
                </a:lnTo>
                <a:lnTo>
                  <a:pt x="32090" y="30140"/>
                </a:lnTo>
                <a:lnTo>
                  <a:pt x="32080" y="30170"/>
                </a:lnTo>
                <a:lnTo>
                  <a:pt x="32050" y="30180"/>
                </a:lnTo>
                <a:lnTo>
                  <a:pt x="32000" y="30180"/>
                </a:lnTo>
                <a:lnTo>
                  <a:pt x="31930" y="30150"/>
                </a:lnTo>
                <a:lnTo>
                  <a:pt x="31890" y="30140"/>
                </a:lnTo>
                <a:lnTo>
                  <a:pt x="31770" y="30140"/>
                </a:lnTo>
                <a:lnTo>
                  <a:pt x="31710" y="30150"/>
                </a:lnTo>
                <a:lnTo>
                  <a:pt x="31660" y="30170"/>
                </a:lnTo>
                <a:lnTo>
                  <a:pt x="31510" y="30260"/>
                </a:lnTo>
                <a:lnTo>
                  <a:pt x="31460" y="30280"/>
                </a:lnTo>
                <a:lnTo>
                  <a:pt x="31410" y="30290"/>
                </a:lnTo>
                <a:lnTo>
                  <a:pt x="31340" y="30280"/>
                </a:lnTo>
                <a:lnTo>
                  <a:pt x="31300" y="30260"/>
                </a:lnTo>
                <a:lnTo>
                  <a:pt x="31260" y="30240"/>
                </a:lnTo>
                <a:lnTo>
                  <a:pt x="31240" y="30210"/>
                </a:lnTo>
                <a:lnTo>
                  <a:pt x="31220" y="30190"/>
                </a:lnTo>
                <a:lnTo>
                  <a:pt x="31200" y="30160"/>
                </a:lnTo>
                <a:lnTo>
                  <a:pt x="31180" y="30140"/>
                </a:lnTo>
                <a:lnTo>
                  <a:pt x="31120" y="30110"/>
                </a:lnTo>
                <a:lnTo>
                  <a:pt x="31050" y="30090"/>
                </a:lnTo>
                <a:lnTo>
                  <a:pt x="31010" y="30080"/>
                </a:lnTo>
                <a:lnTo>
                  <a:pt x="30960" y="30080"/>
                </a:lnTo>
                <a:lnTo>
                  <a:pt x="30920" y="30070"/>
                </a:lnTo>
                <a:lnTo>
                  <a:pt x="30860" y="30040"/>
                </a:lnTo>
                <a:lnTo>
                  <a:pt x="30830" y="30030"/>
                </a:lnTo>
                <a:lnTo>
                  <a:pt x="30800" y="30030"/>
                </a:lnTo>
                <a:lnTo>
                  <a:pt x="30750" y="30050"/>
                </a:lnTo>
                <a:lnTo>
                  <a:pt x="30690" y="30090"/>
                </a:lnTo>
                <a:lnTo>
                  <a:pt x="30600" y="30170"/>
                </a:lnTo>
                <a:lnTo>
                  <a:pt x="30540" y="30220"/>
                </a:lnTo>
                <a:lnTo>
                  <a:pt x="30500" y="30280"/>
                </a:lnTo>
                <a:lnTo>
                  <a:pt x="30430" y="30490"/>
                </a:lnTo>
                <a:lnTo>
                  <a:pt x="30390" y="30550"/>
                </a:lnTo>
                <a:lnTo>
                  <a:pt x="30310" y="30640"/>
                </a:lnTo>
                <a:lnTo>
                  <a:pt x="30200" y="30750"/>
                </a:lnTo>
                <a:lnTo>
                  <a:pt x="30190" y="30770"/>
                </a:lnTo>
                <a:lnTo>
                  <a:pt x="30140" y="30810"/>
                </a:lnTo>
                <a:lnTo>
                  <a:pt x="30110" y="30830"/>
                </a:lnTo>
                <a:lnTo>
                  <a:pt x="29940" y="30890"/>
                </a:lnTo>
                <a:lnTo>
                  <a:pt x="29830" y="30910"/>
                </a:lnTo>
                <a:lnTo>
                  <a:pt x="29750" y="30900"/>
                </a:lnTo>
                <a:lnTo>
                  <a:pt x="29540" y="30870"/>
                </a:lnTo>
                <a:lnTo>
                  <a:pt x="29380" y="30820"/>
                </a:lnTo>
                <a:lnTo>
                  <a:pt x="29300" y="30810"/>
                </a:lnTo>
                <a:lnTo>
                  <a:pt x="29110" y="30850"/>
                </a:lnTo>
                <a:lnTo>
                  <a:pt x="28960" y="30280"/>
                </a:lnTo>
                <a:lnTo>
                  <a:pt x="28940" y="30040"/>
                </a:lnTo>
                <a:lnTo>
                  <a:pt x="28960" y="29760"/>
                </a:lnTo>
                <a:lnTo>
                  <a:pt x="29020" y="29580"/>
                </a:lnTo>
                <a:lnTo>
                  <a:pt x="29100" y="29400"/>
                </a:lnTo>
                <a:lnTo>
                  <a:pt x="29380" y="28960"/>
                </a:lnTo>
                <a:lnTo>
                  <a:pt x="29430" y="28810"/>
                </a:lnTo>
                <a:lnTo>
                  <a:pt x="29480" y="27740"/>
                </a:lnTo>
                <a:lnTo>
                  <a:pt x="29410" y="27590"/>
                </a:lnTo>
                <a:lnTo>
                  <a:pt x="29320" y="27490"/>
                </a:lnTo>
                <a:lnTo>
                  <a:pt x="29010" y="27400"/>
                </a:lnTo>
                <a:lnTo>
                  <a:pt x="28090" y="27600"/>
                </a:lnTo>
                <a:lnTo>
                  <a:pt x="27870" y="27600"/>
                </a:lnTo>
                <a:lnTo>
                  <a:pt x="27720" y="27570"/>
                </a:lnTo>
                <a:lnTo>
                  <a:pt x="27520" y="27520"/>
                </a:lnTo>
                <a:lnTo>
                  <a:pt x="27010" y="27290"/>
                </a:lnTo>
                <a:lnTo>
                  <a:pt x="26830" y="27170"/>
                </a:lnTo>
                <a:lnTo>
                  <a:pt x="26680" y="27030"/>
                </a:lnTo>
                <a:lnTo>
                  <a:pt x="26300" y="26560"/>
                </a:lnTo>
                <a:lnTo>
                  <a:pt x="25840" y="26120"/>
                </a:lnTo>
                <a:lnTo>
                  <a:pt x="25740" y="25980"/>
                </a:lnTo>
                <a:lnTo>
                  <a:pt x="25610" y="25860"/>
                </a:lnTo>
                <a:lnTo>
                  <a:pt x="25400" y="25810"/>
                </a:lnTo>
                <a:lnTo>
                  <a:pt x="24070" y="25780"/>
                </a:lnTo>
                <a:lnTo>
                  <a:pt x="23600" y="25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