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Namibe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Angola • State Map | Fully Editable Vector Shape</a:t>
            </a:r>
          </a:p>
        </p:txBody>
      </p:sp>
      <p:sp>
        <p:nvSpPr>
          <p:cNvPr id="101" name="Namib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5230" y="65190"/>
                </a:moveTo>
                <a:lnTo>
                  <a:pt x="15440" y="65050"/>
                </a:lnTo>
                <a:lnTo>
                  <a:pt x="15570" y="64990"/>
                </a:lnTo>
                <a:lnTo>
                  <a:pt x="15750" y="64970"/>
                </a:lnTo>
                <a:lnTo>
                  <a:pt x="16340" y="65080"/>
                </a:lnTo>
                <a:lnTo>
                  <a:pt x="16660" y="65180"/>
                </a:lnTo>
                <a:lnTo>
                  <a:pt x="17130" y="65250"/>
                </a:lnTo>
                <a:lnTo>
                  <a:pt x="17410" y="65450"/>
                </a:lnTo>
                <a:lnTo>
                  <a:pt x="17560" y="65500"/>
                </a:lnTo>
                <a:lnTo>
                  <a:pt x="17750" y="65460"/>
                </a:lnTo>
                <a:lnTo>
                  <a:pt x="18450" y="65180"/>
                </a:lnTo>
                <a:lnTo>
                  <a:pt x="18560" y="65110"/>
                </a:lnTo>
                <a:lnTo>
                  <a:pt x="18660" y="65000"/>
                </a:lnTo>
                <a:lnTo>
                  <a:pt x="18760" y="64910"/>
                </a:lnTo>
                <a:lnTo>
                  <a:pt x="18930" y="64890"/>
                </a:lnTo>
                <a:lnTo>
                  <a:pt x="20140" y="65160"/>
                </a:lnTo>
                <a:lnTo>
                  <a:pt x="20230" y="65270"/>
                </a:lnTo>
                <a:lnTo>
                  <a:pt x="20240" y="65390"/>
                </a:lnTo>
                <a:lnTo>
                  <a:pt x="20160" y="65690"/>
                </a:lnTo>
                <a:lnTo>
                  <a:pt x="20150" y="65850"/>
                </a:lnTo>
                <a:lnTo>
                  <a:pt x="20190" y="66000"/>
                </a:lnTo>
                <a:lnTo>
                  <a:pt x="20270" y="66150"/>
                </a:lnTo>
                <a:lnTo>
                  <a:pt x="20510" y="66470"/>
                </a:lnTo>
                <a:lnTo>
                  <a:pt x="20680" y="66780"/>
                </a:lnTo>
                <a:lnTo>
                  <a:pt x="20760" y="66900"/>
                </a:lnTo>
                <a:lnTo>
                  <a:pt x="20890" y="66970"/>
                </a:lnTo>
                <a:lnTo>
                  <a:pt x="21210" y="66940"/>
                </a:lnTo>
                <a:lnTo>
                  <a:pt x="21410" y="66980"/>
                </a:lnTo>
                <a:lnTo>
                  <a:pt x="21650" y="67060"/>
                </a:lnTo>
                <a:lnTo>
                  <a:pt x="21750" y="67090"/>
                </a:lnTo>
                <a:lnTo>
                  <a:pt x="21950" y="67070"/>
                </a:lnTo>
                <a:lnTo>
                  <a:pt x="22040" y="67290"/>
                </a:lnTo>
                <a:lnTo>
                  <a:pt x="22110" y="67400"/>
                </a:lnTo>
                <a:lnTo>
                  <a:pt x="22210" y="67520"/>
                </a:lnTo>
                <a:lnTo>
                  <a:pt x="22310" y="67660"/>
                </a:lnTo>
                <a:lnTo>
                  <a:pt x="22350" y="67810"/>
                </a:lnTo>
                <a:lnTo>
                  <a:pt x="22310" y="67990"/>
                </a:lnTo>
                <a:lnTo>
                  <a:pt x="22280" y="68080"/>
                </a:lnTo>
                <a:lnTo>
                  <a:pt x="22170" y="68270"/>
                </a:lnTo>
                <a:lnTo>
                  <a:pt x="22090" y="68650"/>
                </a:lnTo>
                <a:lnTo>
                  <a:pt x="22260" y="69240"/>
                </a:lnTo>
                <a:lnTo>
                  <a:pt x="22220" y="69470"/>
                </a:lnTo>
                <a:lnTo>
                  <a:pt x="22250" y="69600"/>
                </a:lnTo>
                <a:lnTo>
                  <a:pt x="22370" y="69770"/>
                </a:lnTo>
                <a:lnTo>
                  <a:pt x="22500" y="69830"/>
                </a:lnTo>
                <a:lnTo>
                  <a:pt x="22610" y="69960"/>
                </a:lnTo>
                <a:lnTo>
                  <a:pt x="22710" y="71040"/>
                </a:lnTo>
                <a:lnTo>
                  <a:pt x="22380" y="71650"/>
                </a:lnTo>
                <a:lnTo>
                  <a:pt x="22310" y="72020"/>
                </a:lnTo>
                <a:lnTo>
                  <a:pt x="22300" y="72180"/>
                </a:lnTo>
                <a:lnTo>
                  <a:pt x="22250" y="72330"/>
                </a:lnTo>
                <a:lnTo>
                  <a:pt x="22120" y="72650"/>
                </a:lnTo>
                <a:lnTo>
                  <a:pt x="22000" y="72820"/>
                </a:lnTo>
                <a:lnTo>
                  <a:pt x="21810" y="73010"/>
                </a:lnTo>
                <a:lnTo>
                  <a:pt x="20610" y="73860"/>
                </a:lnTo>
                <a:lnTo>
                  <a:pt x="20470" y="73970"/>
                </a:lnTo>
                <a:lnTo>
                  <a:pt x="20350" y="74000"/>
                </a:lnTo>
                <a:lnTo>
                  <a:pt x="20210" y="74070"/>
                </a:lnTo>
                <a:lnTo>
                  <a:pt x="20080" y="74210"/>
                </a:lnTo>
                <a:lnTo>
                  <a:pt x="20010" y="74400"/>
                </a:lnTo>
                <a:lnTo>
                  <a:pt x="20060" y="74880"/>
                </a:lnTo>
                <a:lnTo>
                  <a:pt x="20050" y="75000"/>
                </a:lnTo>
                <a:lnTo>
                  <a:pt x="19890" y="75240"/>
                </a:lnTo>
                <a:lnTo>
                  <a:pt x="19850" y="75340"/>
                </a:lnTo>
                <a:lnTo>
                  <a:pt x="19850" y="75480"/>
                </a:lnTo>
                <a:lnTo>
                  <a:pt x="20110" y="75920"/>
                </a:lnTo>
                <a:lnTo>
                  <a:pt x="20110" y="76030"/>
                </a:lnTo>
                <a:lnTo>
                  <a:pt x="20050" y="76130"/>
                </a:lnTo>
                <a:lnTo>
                  <a:pt x="19810" y="76270"/>
                </a:lnTo>
                <a:lnTo>
                  <a:pt x="19710" y="76380"/>
                </a:lnTo>
                <a:lnTo>
                  <a:pt x="19710" y="76500"/>
                </a:lnTo>
                <a:lnTo>
                  <a:pt x="19810" y="76590"/>
                </a:lnTo>
                <a:lnTo>
                  <a:pt x="20110" y="76620"/>
                </a:lnTo>
                <a:lnTo>
                  <a:pt x="20240" y="76680"/>
                </a:lnTo>
                <a:lnTo>
                  <a:pt x="20300" y="76830"/>
                </a:lnTo>
                <a:lnTo>
                  <a:pt x="20340" y="76980"/>
                </a:lnTo>
                <a:lnTo>
                  <a:pt x="20450" y="77090"/>
                </a:lnTo>
                <a:lnTo>
                  <a:pt x="20580" y="77080"/>
                </a:lnTo>
                <a:lnTo>
                  <a:pt x="20730" y="76980"/>
                </a:lnTo>
                <a:lnTo>
                  <a:pt x="20870" y="76920"/>
                </a:lnTo>
                <a:lnTo>
                  <a:pt x="20980" y="77020"/>
                </a:lnTo>
                <a:lnTo>
                  <a:pt x="21020" y="77160"/>
                </a:lnTo>
                <a:lnTo>
                  <a:pt x="21050" y="77570"/>
                </a:lnTo>
                <a:lnTo>
                  <a:pt x="21130" y="77730"/>
                </a:lnTo>
                <a:lnTo>
                  <a:pt x="21250" y="77850"/>
                </a:lnTo>
                <a:lnTo>
                  <a:pt x="21390" y="77960"/>
                </a:lnTo>
                <a:lnTo>
                  <a:pt x="21610" y="78060"/>
                </a:lnTo>
                <a:lnTo>
                  <a:pt x="21830" y="78420"/>
                </a:lnTo>
                <a:lnTo>
                  <a:pt x="21860" y="79790"/>
                </a:lnTo>
                <a:lnTo>
                  <a:pt x="22120" y="80380"/>
                </a:lnTo>
                <a:lnTo>
                  <a:pt x="22110" y="80560"/>
                </a:lnTo>
                <a:lnTo>
                  <a:pt x="22060" y="80730"/>
                </a:lnTo>
                <a:lnTo>
                  <a:pt x="21610" y="81560"/>
                </a:lnTo>
                <a:lnTo>
                  <a:pt x="21550" y="81730"/>
                </a:lnTo>
                <a:lnTo>
                  <a:pt x="21500" y="81930"/>
                </a:lnTo>
                <a:lnTo>
                  <a:pt x="21490" y="82090"/>
                </a:lnTo>
                <a:lnTo>
                  <a:pt x="21520" y="82230"/>
                </a:lnTo>
                <a:lnTo>
                  <a:pt x="21680" y="82640"/>
                </a:lnTo>
                <a:lnTo>
                  <a:pt x="21710" y="82860"/>
                </a:lnTo>
                <a:lnTo>
                  <a:pt x="21600" y="83140"/>
                </a:lnTo>
                <a:lnTo>
                  <a:pt x="21560" y="83190"/>
                </a:lnTo>
                <a:lnTo>
                  <a:pt x="21530" y="83210"/>
                </a:lnTo>
                <a:lnTo>
                  <a:pt x="21410" y="83290"/>
                </a:lnTo>
                <a:lnTo>
                  <a:pt x="20980" y="83780"/>
                </a:lnTo>
                <a:lnTo>
                  <a:pt x="20810" y="83930"/>
                </a:lnTo>
                <a:lnTo>
                  <a:pt x="20600" y="84060"/>
                </a:lnTo>
                <a:lnTo>
                  <a:pt x="20560" y="84070"/>
                </a:lnTo>
                <a:lnTo>
                  <a:pt x="20540" y="84070"/>
                </a:lnTo>
                <a:lnTo>
                  <a:pt x="20520" y="84050"/>
                </a:lnTo>
                <a:lnTo>
                  <a:pt x="20500" y="84030"/>
                </a:lnTo>
                <a:lnTo>
                  <a:pt x="20480" y="84010"/>
                </a:lnTo>
                <a:lnTo>
                  <a:pt x="20390" y="84160"/>
                </a:lnTo>
                <a:lnTo>
                  <a:pt x="20350" y="84180"/>
                </a:lnTo>
                <a:lnTo>
                  <a:pt x="20310" y="84190"/>
                </a:lnTo>
                <a:lnTo>
                  <a:pt x="20260" y="84200"/>
                </a:lnTo>
                <a:lnTo>
                  <a:pt x="20190" y="84220"/>
                </a:lnTo>
                <a:lnTo>
                  <a:pt x="20150" y="84250"/>
                </a:lnTo>
                <a:lnTo>
                  <a:pt x="20020" y="84410"/>
                </a:lnTo>
                <a:lnTo>
                  <a:pt x="19960" y="84440"/>
                </a:lnTo>
                <a:lnTo>
                  <a:pt x="19900" y="84460"/>
                </a:lnTo>
                <a:lnTo>
                  <a:pt x="19830" y="84470"/>
                </a:lnTo>
                <a:lnTo>
                  <a:pt x="19790" y="84490"/>
                </a:lnTo>
                <a:lnTo>
                  <a:pt x="19750" y="84510"/>
                </a:lnTo>
                <a:lnTo>
                  <a:pt x="19730" y="84540"/>
                </a:lnTo>
                <a:lnTo>
                  <a:pt x="19690" y="84620"/>
                </a:lnTo>
                <a:lnTo>
                  <a:pt x="19590" y="84770"/>
                </a:lnTo>
                <a:lnTo>
                  <a:pt x="19720" y="84910"/>
                </a:lnTo>
                <a:lnTo>
                  <a:pt x="19780" y="84960"/>
                </a:lnTo>
                <a:lnTo>
                  <a:pt x="19820" y="85010"/>
                </a:lnTo>
                <a:lnTo>
                  <a:pt x="19860" y="85090"/>
                </a:lnTo>
                <a:lnTo>
                  <a:pt x="19890" y="85240"/>
                </a:lnTo>
                <a:lnTo>
                  <a:pt x="19830" y="85460"/>
                </a:lnTo>
                <a:lnTo>
                  <a:pt x="19730" y="85630"/>
                </a:lnTo>
                <a:lnTo>
                  <a:pt x="19580" y="85750"/>
                </a:lnTo>
                <a:lnTo>
                  <a:pt x="19440" y="85840"/>
                </a:lnTo>
                <a:lnTo>
                  <a:pt x="19310" y="85960"/>
                </a:lnTo>
                <a:lnTo>
                  <a:pt x="19230" y="86100"/>
                </a:lnTo>
                <a:lnTo>
                  <a:pt x="19210" y="86270"/>
                </a:lnTo>
                <a:lnTo>
                  <a:pt x="19280" y="86450"/>
                </a:lnTo>
                <a:lnTo>
                  <a:pt x="19560" y="86800"/>
                </a:lnTo>
                <a:lnTo>
                  <a:pt x="20260" y="87530"/>
                </a:lnTo>
                <a:lnTo>
                  <a:pt x="20440" y="87860"/>
                </a:lnTo>
                <a:lnTo>
                  <a:pt x="20530" y="88190"/>
                </a:lnTo>
                <a:lnTo>
                  <a:pt x="20370" y="88230"/>
                </a:lnTo>
                <a:lnTo>
                  <a:pt x="20330" y="88230"/>
                </a:lnTo>
                <a:lnTo>
                  <a:pt x="20280" y="88200"/>
                </a:lnTo>
                <a:lnTo>
                  <a:pt x="20180" y="88220"/>
                </a:lnTo>
                <a:lnTo>
                  <a:pt x="20020" y="88300"/>
                </a:lnTo>
                <a:lnTo>
                  <a:pt x="20020" y="88250"/>
                </a:lnTo>
                <a:lnTo>
                  <a:pt x="19950" y="88280"/>
                </a:lnTo>
                <a:lnTo>
                  <a:pt x="19870" y="88270"/>
                </a:lnTo>
                <a:lnTo>
                  <a:pt x="19730" y="88250"/>
                </a:lnTo>
                <a:lnTo>
                  <a:pt x="19660" y="88220"/>
                </a:lnTo>
                <a:lnTo>
                  <a:pt x="19610" y="88150"/>
                </a:lnTo>
                <a:lnTo>
                  <a:pt x="19560" y="88110"/>
                </a:lnTo>
                <a:lnTo>
                  <a:pt x="19480" y="88160"/>
                </a:lnTo>
                <a:lnTo>
                  <a:pt x="19360" y="88070"/>
                </a:lnTo>
                <a:lnTo>
                  <a:pt x="19210" y="88080"/>
                </a:lnTo>
                <a:lnTo>
                  <a:pt x="19070" y="88130"/>
                </a:lnTo>
                <a:lnTo>
                  <a:pt x="18370" y="88250"/>
                </a:lnTo>
                <a:lnTo>
                  <a:pt x="18320" y="88270"/>
                </a:lnTo>
                <a:lnTo>
                  <a:pt x="18310" y="88270"/>
                </a:lnTo>
                <a:lnTo>
                  <a:pt x="18300" y="88270"/>
                </a:lnTo>
                <a:lnTo>
                  <a:pt x="18290" y="88270"/>
                </a:lnTo>
                <a:lnTo>
                  <a:pt x="18290" y="88280"/>
                </a:lnTo>
                <a:lnTo>
                  <a:pt x="18280" y="88280"/>
                </a:lnTo>
                <a:lnTo>
                  <a:pt x="18270" y="88280"/>
                </a:lnTo>
                <a:lnTo>
                  <a:pt x="18250" y="88280"/>
                </a:lnTo>
                <a:lnTo>
                  <a:pt x="18240" y="88280"/>
                </a:lnTo>
                <a:lnTo>
                  <a:pt x="18230" y="88280"/>
                </a:lnTo>
                <a:lnTo>
                  <a:pt x="18220" y="88280"/>
                </a:lnTo>
                <a:lnTo>
                  <a:pt x="18210" y="88280"/>
                </a:lnTo>
                <a:lnTo>
                  <a:pt x="18190" y="88280"/>
                </a:lnTo>
                <a:lnTo>
                  <a:pt x="18180" y="88280"/>
                </a:lnTo>
                <a:lnTo>
                  <a:pt x="18170" y="88280"/>
                </a:lnTo>
                <a:lnTo>
                  <a:pt x="18160" y="88290"/>
                </a:lnTo>
                <a:lnTo>
                  <a:pt x="18150" y="88300"/>
                </a:lnTo>
                <a:lnTo>
                  <a:pt x="18140" y="88310"/>
                </a:lnTo>
                <a:lnTo>
                  <a:pt x="18130" y="88320"/>
                </a:lnTo>
                <a:lnTo>
                  <a:pt x="18120" y="88330"/>
                </a:lnTo>
                <a:lnTo>
                  <a:pt x="18110" y="88330"/>
                </a:lnTo>
                <a:lnTo>
                  <a:pt x="18100" y="88330"/>
                </a:lnTo>
                <a:lnTo>
                  <a:pt x="18080" y="88330"/>
                </a:lnTo>
                <a:lnTo>
                  <a:pt x="18070" y="88330"/>
                </a:lnTo>
                <a:lnTo>
                  <a:pt x="18060" y="88340"/>
                </a:lnTo>
                <a:lnTo>
                  <a:pt x="18060" y="88350"/>
                </a:lnTo>
                <a:lnTo>
                  <a:pt x="18050" y="88360"/>
                </a:lnTo>
                <a:lnTo>
                  <a:pt x="18060" y="88370"/>
                </a:lnTo>
                <a:lnTo>
                  <a:pt x="18060" y="88390"/>
                </a:lnTo>
                <a:lnTo>
                  <a:pt x="18060" y="88400"/>
                </a:lnTo>
                <a:lnTo>
                  <a:pt x="18050" y="88410"/>
                </a:lnTo>
                <a:lnTo>
                  <a:pt x="18050" y="88420"/>
                </a:lnTo>
                <a:lnTo>
                  <a:pt x="18050" y="88430"/>
                </a:lnTo>
                <a:lnTo>
                  <a:pt x="18040" y="88440"/>
                </a:lnTo>
                <a:lnTo>
                  <a:pt x="18020" y="88450"/>
                </a:lnTo>
                <a:lnTo>
                  <a:pt x="17950" y="88470"/>
                </a:lnTo>
                <a:lnTo>
                  <a:pt x="17940" y="88470"/>
                </a:lnTo>
                <a:lnTo>
                  <a:pt x="17930" y="88470"/>
                </a:lnTo>
                <a:lnTo>
                  <a:pt x="17920" y="88470"/>
                </a:lnTo>
                <a:lnTo>
                  <a:pt x="17920" y="88480"/>
                </a:lnTo>
                <a:lnTo>
                  <a:pt x="17820" y="88500"/>
                </a:lnTo>
                <a:lnTo>
                  <a:pt x="17720" y="88550"/>
                </a:lnTo>
                <a:lnTo>
                  <a:pt x="17710" y="88550"/>
                </a:lnTo>
                <a:lnTo>
                  <a:pt x="17690" y="88560"/>
                </a:lnTo>
                <a:lnTo>
                  <a:pt x="17540" y="88610"/>
                </a:lnTo>
                <a:lnTo>
                  <a:pt x="17500" y="88670"/>
                </a:lnTo>
                <a:lnTo>
                  <a:pt x="17500" y="88720"/>
                </a:lnTo>
                <a:lnTo>
                  <a:pt x="17490" y="88720"/>
                </a:lnTo>
                <a:lnTo>
                  <a:pt x="17480" y="88720"/>
                </a:lnTo>
                <a:lnTo>
                  <a:pt x="17480" y="88730"/>
                </a:lnTo>
                <a:lnTo>
                  <a:pt x="17470" y="88720"/>
                </a:lnTo>
                <a:lnTo>
                  <a:pt x="17460" y="88720"/>
                </a:lnTo>
                <a:lnTo>
                  <a:pt x="17450" y="88720"/>
                </a:lnTo>
                <a:lnTo>
                  <a:pt x="17440" y="88720"/>
                </a:lnTo>
                <a:lnTo>
                  <a:pt x="17440" y="88730"/>
                </a:lnTo>
                <a:lnTo>
                  <a:pt x="17440" y="88740"/>
                </a:lnTo>
                <a:lnTo>
                  <a:pt x="17440" y="88750"/>
                </a:lnTo>
                <a:lnTo>
                  <a:pt x="17440" y="88760"/>
                </a:lnTo>
                <a:lnTo>
                  <a:pt x="17430" y="88770"/>
                </a:lnTo>
                <a:lnTo>
                  <a:pt x="17430" y="88780"/>
                </a:lnTo>
                <a:lnTo>
                  <a:pt x="17430" y="88790"/>
                </a:lnTo>
                <a:lnTo>
                  <a:pt x="17430" y="88800"/>
                </a:lnTo>
                <a:lnTo>
                  <a:pt x="17440" y="88810"/>
                </a:lnTo>
                <a:lnTo>
                  <a:pt x="17440" y="88820"/>
                </a:lnTo>
                <a:lnTo>
                  <a:pt x="17440" y="88830"/>
                </a:lnTo>
                <a:lnTo>
                  <a:pt x="17410" y="88850"/>
                </a:lnTo>
                <a:lnTo>
                  <a:pt x="17290" y="88880"/>
                </a:lnTo>
                <a:lnTo>
                  <a:pt x="17240" y="88910"/>
                </a:lnTo>
                <a:lnTo>
                  <a:pt x="17180" y="88960"/>
                </a:lnTo>
                <a:lnTo>
                  <a:pt x="17170" y="88990"/>
                </a:lnTo>
                <a:lnTo>
                  <a:pt x="17160" y="88990"/>
                </a:lnTo>
                <a:lnTo>
                  <a:pt x="17150" y="88980"/>
                </a:lnTo>
                <a:lnTo>
                  <a:pt x="17140" y="88980"/>
                </a:lnTo>
                <a:lnTo>
                  <a:pt x="17130" y="88980"/>
                </a:lnTo>
                <a:lnTo>
                  <a:pt x="17120" y="88980"/>
                </a:lnTo>
                <a:lnTo>
                  <a:pt x="17120" y="88990"/>
                </a:lnTo>
                <a:lnTo>
                  <a:pt x="17110" y="88990"/>
                </a:lnTo>
                <a:lnTo>
                  <a:pt x="17110" y="89000"/>
                </a:lnTo>
                <a:lnTo>
                  <a:pt x="17100" y="89010"/>
                </a:lnTo>
                <a:lnTo>
                  <a:pt x="17090" y="89020"/>
                </a:lnTo>
                <a:lnTo>
                  <a:pt x="17090" y="89030"/>
                </a:lnTo>
                <a:lnTo>
                  <a:pt x="17080" y="89030"/>
                </a:lnTo>
                <a:lnTo>
                  <a:pt x="17080" y="89040"/>
                </a:lnTo>
                <a:lnTo>
                  <a:pt x="17070" y="89040"/>
                </a:lnTo>
                <a:lnTo>
                  <a:pt x="17070" y="89050"/>
                </a:lnTo>
                <a:lnTo>
                  <a:pt x="17060" y="89050"/>
                </a:lnTo>
                <a:lnTo>
                  <a:pt x="17060" y="89060"/>
                </a:lnTo>
                <a:lnTo>
                  <a:pt x="17050" y="89060"/>
                </a:lnTo>
                <a:lnTo>
                  <a:pt x="17050" y="89070"/>
                </a:lnTo>
                <a:lnTo>
                  <a:pt x="17040" y="89080"/>
                </a:lnTo>
                <a:lnTo>
                  <a:pt x="17040" y="89090"/>
                </a:lnTo>
                <a:lnTo>
                  <a:pt x="17030" y="89100"/>
                </a:lnTo>
                <a:lnTo>
                  <a:pt x="17030" y="89110"/>
                </a:lnTo>
                <a:lnTo>
                  <a:pt x="17020" y="89120"/>
                </a:lnTo>
                <a:lnTo>
                  <a:pt x="17020" y="89130"/>
                </a:lnTo>
                <a:lnTo>
                  <a:pt x="17020" y="89140"/>
                </a:lnTo>
                <a:lnTo>
                  <a:pt x="16870" y="89190"/>
                </a:lnTo>
                <a:lnTo>
                  <a:pt x="16580" y="89330"/>
                </a:lnTo>
                <a:lnTo>
                  <a:pt x="16350" y="89520"/>
                </a:lnTo>
                <a:lnTo>
                  <a:pt x="16240" y="89580"/>
                </a:lnTo>
                <a:lnTo>
                  <a:pt x="16230" y="89580"/>
                </a:lnTo>
                <a:lnTo>
                  <a:pt x="16220" y="89580"/>
                </a:lnTo>
                <a:lnTo>
                  <a:pt x="16210" y="89580"/>
                </a:lnTo>
                <a:lnTo>
                  <a:pt x="16200" y="89590"/>
                </a:lnTo>
                <a:lnTo>
                  <a:pt x="16170" y="89590"/>
                </a:lnTo>
                <a:lnTo>
                  <a:pt x="16160" y="89590"/>
                </a:lnTo>
                <a:lnTo>
                  <a:pt x="16160" y="89580"/>
                </a:lnTo>
                <a:lnTo>
                  <a:pt x="16150" y="89580"/>
                </a:lnTo>
                <a:lnTo>
                  <a:pt x="16140" y="89590"/>
                </a:lnTo>
                <a:lnTo>
                  <a:pt x="16130" y="89590"/>
                </a:lnTo>
                <a:lnTo>
                  <a:pt x="16120" y="89600"/>
                </a:lnTo>
                <a:lnTo>
                  <a:pt x="16060" y="89610"/>
                </a:lnTo>
                <a:lnTo>
                  <a:pt x="15900" y="89660"/>
                </a:lnTo>
                <a:lnTo>
                  <a:pt x="15610" y="89920"/>
                </a:lnTo>
                <a:lnTo>
                  <a:pt x="15530" y="89960"/>
                </a:lnTo>
                <a:lnTo>
                  <a:pt x="15520" y="89960"/>
                </a:lnTo>
                <a:lnTo>
                  <a:pt x="15510" y="89960"/>
                </a:lnTo>
                <a:lnTo>
                  <a:pt x="15510" y="89970"/>
                </a:lnTo>
                <a:lnTo>
                  <a:pt x="15450" y="90000"/>
                </a:lnTo>
                <a:lnTo>
                  <a:pt x="15370" y="90010"/>
                </a:lnTo>
                <a:lnTo>
                  <a:pt x="15140" y="89960"/>
                </a:lnTo>
                <a:lnTo>
                  <a:pt x="14750" y="89920"/>
                </a:lnTo>
                <a:lnTo>
                  <a:pt x="14630" y="89880"/>
                </a:lnTo>
                <a:lnTo>
                  <a:pt x="14480" y="89790"/>
                </a:lnTo>
                <a:lnTo>
                  <a:pt x="14410" y="89790"/>
                </a:lnTo>
                <a:lnTo>
                  <a:pt x="14390" y="89810"/>
                </a:lnTo>
                <a:lnTo>
                  <a:pt x="14380" y="89810"/>
                </a:lnTo>
                <a:lnTo>
                  <a:pt x="14370" y="89810"/>
                </a:lnTo>
                <a:lnTo>
                  <a:pt x="14360" y="89810"/>
                </a:lnTo>
                <a:lnTo>
                  <a:pt x="14360" y="89820"/>
                </a:lnTo>
                <a:lnTo>
                  <a:pt x="14350" y="89820"/>
                </a:lnTo>
                <a:lnTo>
                  <a:pt x="14340" y="89820"/>
                </a:lnTo>
                <a:lnTo>
                  <a:pt x="14330" y="89820"/>
                </a:lnTo>
                <a:lnTo>
                  <a:pt x="14330" y="89830"/>
                </a:lnTo>
                <a:lnTo>
                  <a:pt x="14320" y="89840"/>
                </a:lnTo>
                <a:lnTo>
                  <a:pt x="14320" y="89850"/>
                </a:lnTo>
                <a:lnTo>
                  <a:pt x="14320" y="89860"/>
                </a:lnTo>
                <a:lnTo>
                  <a:pt x="14310" y="89870"/>
                </a:lnTo>
                <a:lnTo>
                  <a:pt x="14230" y="89910"/>
                </a:lnTo>
                <a:lnTo>
                  <a:pt x="14050" y="89900"/>
                </a:lnTo>
                <a:lnTo>
                  <a:pt x="14040" y="89900"/>
                </a:lnTo>
                <a:lnTo>
                  <a:pt x="14030" y="89900"/>
                </a:lnTo>
                <a:lnTo>
                  <a:pt x="13800" y="89890"/>
                </a:lnTo>
                <a:lnTo>
                  <a:pt x="13330" y="89940"/>
                </a:lnTo>
                <a:lnTo>
                  <a:pt x="13310" y="89910"/>
                </a:lnTo>
                <a:lnTo>
                  <a:pt x="13290" y="89840"/>
                </a:lnTo>
                <a:lnTo>
                  <a:pt x="13260" y="89780"/>
                </a:lnTo>
                <a:lnTo>
                  <a:pt x="13200" y="89750"/>
                </a:lnTo>
                <a:lnTo>
                  <a:pt x="13130" y="89730"/>
                </a:lnTo>
                <a:lnTo>
                  <a:pt x="13060" y="89690"/>
                </a:lnTo>
                <a:lnTo>
                  <a:pt x="12990" y="89650"/>
                </a:lnTo>
                <a:lnTo>
                  <a:pt x="12960" y="89610"/>
                </a:lnTo>
                <a:lnTo>
                  <a:pt x="12930" y="89560"/>
                </a:lnTo>
                <a:lnTo>
                  <a:pt x="12920" y="89500"/>
                </a:lnTo>
                <a:lnTo>
                  <a:pt x="12910" y="89460"/>
                </a:lnTo>
                <a:lnTo>
                  <a:pt x="12860" y="89420"/>
                </a:lnTo>
                <a:lnTo>
                  <a:pt x="12800" y="89400"/>
                </a:lnTo>
                <a:lnTo>
                  <a:pt x="12770" y="89420"/>
                </a:lnTo>
                <a:lnTo>
                  <a:pt x="12740" y="89450"/>
                </a:lnTo>
                <a:lnTo>
                  <a:pt x="12660" y="89470"/>
                </a:lnTo>
                <a:lnTo>
                  <a:pt x="12440" y="89400"/>
                </a:lnTo>
                <a:lnTo>
                  <a:pt x="12370" y="89350"/>
                </a:lnTo>
                <a:lnTo>
                  <a:pt x="12330" y="89350"/>
                </a:lnTo>
                <a:lnTo>
                  <a:pt x="12290" y="89370"/>
                </a:lnTo>
                <a:lnTo>
                  <a:pt x="12240" y="89380"/>
                </a:lnTo>
                <a:lnTo>
                  <a:pt x="11940" y="89420"/>
                </a:lnTo>
                <a:lnTo>
                  <a:pt x="11640" y="89510"/>
                </a:lnTo>
                <a:lnTo>
                  <a:pt x="11370" y="89630"/>
                </a:lnTo>
                <a:lnTo>
                  <a:pt x="11230" y="89740"/>
                </a:lnTo>
                <a:lnTo>
                  <a:pt x="11220" y="89740"/>
                </a:lnTo>
                <a:lnTo>
                  <a:pt x="11210" y="89740"/>
                </a:lnTo>
                <a:lnTo>
                  <a:pt x="11210" y="89750"/>
                </a:lnTo>
                <a:lnTo>
                  <a:pt x="11200" y="89750"/>
                </a:lnTo>
                <a:lnTo>
                  <a:pt x="11190" y="89750"/>
                </a:lnTo>
                <a:lnTo>
                  <a:pt x="11180" y="89760"/>
                </a:lnTo>
                <a:lnTo>
                  <a:pt x="11170" y="89760"/>
                </a:lnTo>
                <a:lnTo>
                  <a:pt x="11160" y="89770"/>
                </a:lnTo>
                <a:lnTo>
                  <a:pt x="11160" y="89780"/>
                </a:lnTo>
                <a:lnTo>
                  <a:pt x="11150" y="89780"/>
                </a:lnTo>
                <a:lnTo>
                  <a:pt x="11140" y="89790"/>
                </a:lnTo>
                <a:lnTo>
                  <a:pt x="11130" y="89800"/>
                </a:lnTo>
                <a:lnTo>
                  <a:pt x="11120" y="89800"/>
                </a:lnTo>
                <a:lnTo>
                  <a:pt x="11110" y="89800"/>
                </a:lnTo>
                <a:lnTo>
                  <a:pt x="11100" y="89800"/>
                </a:lnTo>
                <a:lnTo>
                  <a:pt x="11100" y="89810"/>
                </a:lnTo>
                <a:lnTo>
                  <a:pt x="11090" y="89810"/>
                </a:lnTo>
                <a:lnTo>
                  <a:pt x="11080" y="89820"/>
                </a:lnTo>
                <a:lnTo>
                  <a:pt x="11070" y="89820"/>
                </a:lnTo>
                <a:lnTo>
                  <a:pt x="11060" y="89830"/>
                </a:lnTo>
                <a:lnTo>
                  <a:pt x="11050" y="89830"/>
                </a:lnTo>
                <a:lnTo>
                  <a:pt x="11040" y="89840"/>
                </a:lnTo>
                <a:lnTo>
                  <a:pt x="11040" y="89850"/>
                </a:lnTo>
                <a:lnTo>
                  <a:pt x="11030" y="89860"/>
                </a:lnTo>
                <a:lnTo>
                  <a:pt x="11030" y="89870"/>
                </a:lnTo>
                <a:lnTo>
                  <a:pt x="11030" y="89880"/>
                </a:lnTo>
                <a:lnTo>
                  <a:pt x="11020" y="89880"/>
                </a:lnTo>
                <a:lnTo>
                  <a:pt x="11020" y="89890"/>
                </a:lnTo>
                <a:lnTo>
                  <a:pt x="10800" y="89990"/>
                </a:lnTo>
                <a:lnTo>
                  <a:pt x="10750" y="90030"/>
                </a:lnTo>
                <a:lnTo>
                  <a:pt x="10750" y="90020"/>
                </a:lnTo>
                <a:lnTo>
                  <a:pt x="10740" y="90010"/>
                </a:lnTo>
                <a:lnTo>
                  <a:pt x="10730" y="90010"/>
                </a:lnTo>
                <a:lnTo>
                  <a:pt x="10720" y="90010"/>
                </a:lnTo>
                <a:lnTo>
                  <a:pt x="10710" y="90010"/>
                </a:lnTo>
                <a:lnTo>
                  <a:pt x="10700" y="90010"/>
                </a:lnTo>
                <a:lnTo>
                  <a:pt x="10690" y="90010"/>
                </a:lnTo>
                <a:lnTo>
                  <a:pt x="10680" y="90020"/>
                </a:lnTo>
                <a:lnTo>
                  <a:pt x="10670" y="90030"/>
                </a:lnTo>
                <a:lnTo>
                  <a:pt x="10660" y="90040"/>
                </a:lnTo>
                <a:lnTo>
                  <a:pt x="10650" y="90050"/>
                </a:lnTo>
                <a:lnTo>
                  <a:pt x="10640" y="90060"/>
                </a:lnTo>
                <a:lnTo>
                  <a:pt x="10640" y="90070"/>
                </a:lnTo>
                <a:lnTo>
                  <a:pt x="10640" y="90080"/>
                </a:lnTo>
                <a:lnTo>
                  <a:pt x="10630" y="90090"/>
                </a:lnTo>
                <a:lnTo>
                  <a:pt x="10620" y="90100"/>
                </a:lnTo>
                <a:lnTo>
                  <a:pt x="10620" y="90110"/>
                </a:lnTo>
                <a:lnTo>
                  <a:pt x="10610" y="90120"/>
                </a:lnTo>
                <a:lnTo>
                  <a:pt x="10610" y="90130"/>
                </a:lnTo>
                <a:lnTo>
                  <a:pt x="10600" y="90130"/>
                </a:lnTo>
                <a:lnTo>
                  <a:pt x="10600" y="90140"/>
                </a:lnTo>
                <a:lnTo>
                  <a:pt x="10600" y="90150"/>
                </a:lnTo>
                <a:lnTo>
                  <a:pt x="10590" y="90150"/>
                </a:lnTo>
                <a:lnTo>
                  <a:pt x="10590" y="90160"/>
                </a:lnTo>
                <a:lnTo>
                  <a:pt x="10580" y="90160"/>
                </a:lnTo>
                <a:lnTo>
                  <a:pt x="10580" y="90180"/>
                </a:lnTo>
                <a:lnTo>
                  <a:pt x="10570" y="90190"/>
                </a:lnTo>
                <a:lnTo>
                  <a:pt x="10570" y="90200"/>
                </a:lnTo>
                <a:lnTo>
                  <a:pt x="10560" y="90200"/>
                </a:lnTo>
                <a:lnTo>
                  <a:pt x="10550" y="90210"/>
                </a:lnTo>
                <a:lnTo>
                  <a:pt x="10540" y="90210"/>
                </a:lnTo>
                <a:lnTo>
                  <a:pt x="10530" y="90210"/>
                </a:lnTo>
                <a:lnTo>
                  <a:pt x="10520" y="90210"/>
                </a:lnTo>
                <a:lnTo>
                  <a:pt x="10500" y="90220"/>
                </a:lnTo>
                <a:lnTo>
                  <a:pt x="10430" y="90200"/>
                </a:lnTo>
                <a:lnTo>
                  <a:pt x="10310" y="90140"/>
                </a:lnTo>
                <a:lnTo>
                  <a:pt x="10240" y="90130"/>
                </a:lnTo>
                <a:lnTo>
                  <a:pt x="10230" y="90130"/>
                </a:lnTo>
                <a:lnTo>
                  <a:pt x="10230" y="90120"/>
                </a:lnTo>
                <a:lnTo>
                  <a:pt x="10230" y="90080"/>
                </a:lnTo>
                <a:lnTo>
                  <a:pt x="10170" y="90030"/>
                </a:lnTo>
                <a:lnTo>
                  <a:pt x="10140" y="89970"/>
                </a:lnTo>
                <a:lnTo>
                  <a:pt x="10130" y="89880"/>
                </a:lnTo>
                <a:lnTo>
                  <a:pt x="10130" y="89790"/>
                </a:lnTo>
                <a:lnTo>
                  <a:pt x="10180" y="89530"/>
                </a:lnTo>
                <a:lnTo>
                  <a:pt x="10180" y="88630"/>
                </a:lnTo>
                <a:lnTo>
                  <a:pt x="10270" y="88040"/>
                </a:lnTo>
                <a:lnTo>
                  <a:pt x="10320" y="87510"/>
                </a:lnTo>
                <a:lnTo>
                  <a:pt x="10240" y="87030"/>
                </a:lnTo>
                <a:lnTo>
                  <a:pt x="10240" y="86820"/>
                </a:lnTo>
                <a:lnTo>
                  <a:pt x="10360" y="86790"/>
                </a:lnTo>
                <a:lnTo>
                  <a:pt x="10390" y="87080"/>
                </a:lnTo>
                <a:lnTo>
                  <a:pt x="10470" y="87200"/>
                </a:lnTo>
                <a:lnTo>
                  <a:pt x="10580" y="86910"/>
                </a:lnTo>
                <a:lnTo>
                  <a:pt x="10560" y="86390"/>
                </a:lnTo>
                <a:lnTo>
                  <a:pt x="10600" y="86210"/>
                </a:lnTo>
                <a:lnTo>
                  <a:pt x="10540" y="85570"/>
                </a:lnTo>
                <a:lnTo>
                  <a:pt x="10590" y="84850"/>
                </a:lnTo>
                <a:lnTo>
                  <a:pt x="10310" y="82280"/>
                </a:lnTo>
                <a:lnTo>
                  <a:pt x="10320" y="82150"/>
                </a:lnTo>
                <a:lnTo>
                  <a:pt x="10350" y="82040"/>
                </a:lnTo>
                <a:lnTo>
                  <a:pt x="10490" y="81730"/>
                </a:lnTo>
                <a:lnTo>
                  <a:pt x="10340" y="81410"/>
                </a:lnTo>
                <a:lnTo>
                  <a:pt x="10030" y="80920"/>
                </a:lnTo>
                <a:lnTo>
                  <a:pt x="10030" y="80630"/>
                </a:lnTo>
                <a:lnTo>
                  <a:pt x="10130" y="80240"/>
                </a:lnTo>
                <a:lnTo>
                  <a:pt x="10210" y="80180"/>
                </a:lnTo>
                <a:lnTo>
                  <a:pt x="10350" y="80090"/>
                </a:lnTo>
                <a:lnTo>
                  <a:pt x="10480" y="80040"/>
                </a:lnTo>
                <a:lnTo>
                  <a:pt x="10540" y="80080"/>
                </a:lnTo>
                <a:lnTo>
                  <a:pt x="10570" y="80190"/>
                </a:lnTo>
                <a:lnTo>
                  <a:pt x="10640" y="80230"/>
                </a:lnTo>
                <a:lnTo>
                  <a:pt x="10740" y="80200"/>
                </a:lnTo>
                <a:lnTo>
                  <a:pt x="11060" y="79880"/>
                </a:lnTo>
                <a:lnTo>
                  <a:pt x="11120" y="79780"/>
                </a:lnTo>
                <a:lnTo>
                  <a:pt x="11140" y="79690"/>
                </a:lnTo>
                <a:lnTo>
                  <a:pt x="11150" y="79500"/>
                </a:lnTo>
                <a:lnTo>
                  <a:pt x="11170" y="79410"/>
                </a:lnTo>
                <a:lnTo>
                  <a:pt x="11300" y="79240"/>
                </a:lnTo>
                <a:lnTo>
                  <a:pt x="11700" y="79010"/>
                </a:lnTo>
                <a:lnTo>
                  <a:pt x="11780" y="78850"/>
                </a:lnTo>
                <a:lnTo>
                  <a:pt x="11810" y="78660"/>
                </a:lnTo>
                <a:lnTo>
                  <a:pt x="11940" y="78150"/>
                </a:lnTo>
                <a:lnTo>
                  <a:pt x="12010" y="77960"/>
                </a:lnTo>
                <a:lnTo>
                  <a:pt x="11950" y="77790"/>
                </a:lnTo>
                <a:lnTo>
                  <a:pt x="11970" y="77590"/>
                </a:lnTo>
                <a:lnTo>
                  <a:pt x="12060" y="77200"/>
                </a:lnTo>
                <a:lnTo>
                  <a:pt x="12120" y="76410"/>
                </a:lnTo>
                <a:lnTo>
                  <a:pt x="12150" y="76310"/>
                </a:lnTo>
                <a:lnTo>
                  <a:pt x="12210" y="76220"/>
                </a:lnTo>
                <a:lnTo>
                  <a:pt x="12440" y="76000"/>
                </a:lnTo>
                <a:lnTo>
                  <a:pt x="12480" y="75990"/>
                </a:lnTo>
                <a:lnTo>
                  <a:pt x="12580" y="76040"/>
                </a:lnTo>
                <a:lnTo>
                  <a:pt x="12640" y="76040"/>
                </a:lnTo>
                <a:lnTo>
                  <a:pt x="12700" y="75970"/>
                </a:lnTo>
                <a:lnTo>
                  <a:pt x="12730" y="75860"/>
                </a:lnTo>
                <a:lnTo>
                  <a:pt x="12720" y="75740"/>
                </a:lnTo>
                <a:lnTo>
                  <a:pt x="12680" y="75650"/>
                </a:lnTo>
                <a:lnTo>
                  <a:pt x="12590" y="75600"/>
                </a:lnTo>
                <a:lnTo>
                  <a:pt x="12520" y="75620"/>
                </a:lnTo>
                <a:lnTo>
                  <a:pt x="12480" y="75610"/>
                </a:lnTo>
                <a:lnTo>
                  <a:pt x="12500" y="75470"/>
                </a:lnTo>
                <a:lnTo>
                  <a:pt x="12570" y="75250"/>
                </a:lnTo>
                <a:lnTo>
                  <a:pt x="12740" y="74850"/>
                </a:lnTo>
                <a:lnTo>
                  <a:pt x="12770" y="74610"/>
                </a:lnTo>
                <a:lnTo>
                  <a:pt x="12800" y="74520"/>
                </a:lnTo>
                <a:lnTo>
                  <a:pt x="12860" y="74450"/>
                </a:lnTo>
                <a:lnTo>
                  <a:pt x="12930" y="74380"/>
                </a:lnTo>
                <a:lnTo>
                  <a:pt x="12990" y="74310"/>
                </a:lnTo>
                <a:lnTo>
                  <a:pt x="13030" y="74220"/>
                </a:lnTo>
                <a:lnTo>
                  <a:pt x="13090" y="73850"/>
                </a:lnTo>
                <a:lnTo>
                  <a:pt x="13090" y="73760"/>
                </a:lnTo>
                <a:lnTo>
                  <a:pt x="13110" y="73710"/>
                </a:lnTo>
                <a:lnTo>
                  <a:pt x="13150" y="73650"/>
                </a:lnTo>
                <a:lnTo>
                  <a:pt x="13200" y="73650"/>
                </a:lnTo>
                <a:lnTo>
                  <a:pt x="13240" y="73660"/>
                </a:lnTo>
                <a:lnTo>
                  <a:pt x="13290" y="73640"/>
                </a:lnTo>
                <a:lnTo>
                  <a:pt x="13340" y="73550"/>
                </a:lnTo>
                <a:lnTo>
                  <a:pt x="13400" y="73360"/>
                </a:lnTo>
                <a:lnTo>
                  <a:pt x="13530" y="73150"/>
                </a:lnTo>
                <a:lnTo>
                  <a:pt x="13530" y="73030"/>
                </a:lnTo>
                <a:lnTo>
                  <a:pt x="13500" y="72910"/>
                </a:lnTo>
                <a:lnTo>
                  <a:pt x="13490" y="72780"/>
                </a:lnTo>
                <a:lnTo>
                  <a:pt x="13500" y="72700"/>
                </a:lnTo>
                <a:lnTo>
                  <a:pt x="13550" y="72540"/>
                </a:lnTo>
                <a:lnTo>
                  <a:pt x="13660" y="72050"/>
                </a:lnTo>
                <a:lnTo>
                  <a:pt x="13700" y="71510"/>
                </a:lnTo>
                <a:lnTo>
                  <a:pt x="13730" y="71420"/>
                </a:lnTo>
                <a:lnTo>
                  <a:pt x="13840" y="71250"/>
                </a:lnTo>
                <a:lnTo>
                  <a:pt x="13910" y="71010"/>
                </a:lnTo>
                <a:lnTo>
                  <a:pt x="13980" y="70570"/>
                </a:lnTo>
                <a:lnTo>
                  <a:pt x="14000" y="70140"/>
                </a:lnTo>
                <a:lnTo>
                  <a:pt x="13980" y="69920"/>
                </a:lnTo>
                <a:lnTo>
                  <a:pt x="13910" y="69690"/>
                </a:lnTo>
                <a:lnTo>
                  <a:pt x="13870" y="69580"/>
                </a:lnTo>
                <a:lnTo>
                  <a:pt x="13850" y="69530"/>
                </a:lnTo>
                <a:lnTo>
                  <a:pt x="13840" y="69460"/>
                </a:lnTo>
                <a:lnTo>
                  <a:pt x="13840" y="69430"/>
                </a:lnTo>
                <a:lnTo>
                  <a:pt x="13810" y="69360"/>
                </a:lnTo>
                <a:lnTo>
                  <a:pt x="13800" y="69320"/>
                </a:lnTo>
                <a:lnTo>
                  <a:pt x="13810" y="69270"/>
                </a:lnTo>
                <a:lnTo>
                  <a:pt x="13830" y="69280"/>
                </a:lnTo>
                <a:lnTo>
                  <a:pt x="13860" y="69290"/>
                </a:lnTo>
                <a:lnTo>
                  <a:pt x="13920" y="69260"/>
                </a:lnTo>
                <a:lnTo>
                  <a:pt x="14000" y="69250"/>
                </a:lnTo>
                <a:lnTo>
                  <a:pt x="14030" y="69230"/>
                </a:lnTo>
                <a:lnTo>
                  <a:pt x="14050" y="69180"/>
                </a:lnTo>
                <a:lnTo>
                  <a:pt x="14070" y="69120"/>
                </a:lnTo>
                <a:lnTo>
                  <a:pt x="14070" y="69050"/>
                </a:lnTo>
                <a:lnTo>
                  <a:pt x="14070" y="69000"/>
                </a:lnTo>
                <a:lnTo>
                  <a:pt x="14020" y="68900"/>
                </a:lnTo>
                <a:lnTo>
                  <a:pt x="13940" y="68810"/>
                </a:lnTo>
                <a:lnTo>
                  <a:pt x="13900" y="68720"/>
                </a:lnTo>
                <a:lnTo>
                  <a:pt x="14000" y="68550"/>
                </a:lnTo>
                <a:lnTo>
                  <a:pt x="14030" y="68400"/>
                </a:lnTo>
                <a:lnTo>
                  <a:pt x="14160" y="68250"/>
                </a:lnTo>
                <a:lnTo>
                  <a:pt x="14190" y="68150"/>
                </a:lnTo>
                <a:lnTo>
                  <a:pt x="14210" y="68050"/>
                </a:lnTo>
                <a:lnTo>
                  <a:pt x="14250" y="67950"/>
                </a:lnTo>
                <a:lnTo>
                  <a:pt x="14360" y="67770"/>
                </a:lnTo>
                <a:lnTo>
                  <a:pt x="14380" y="67700"/>
                </a:lnTo>
                <a:lnTo>
                  <a:pt x="14390" y="67470"/>
                </a:lnTo>
                <a:lnTo>
                  <a:pt x="14410" y="67360"/>
                </a:lnTo>
                <a:lnTo>
                  <a:pt x="14460" y="67280"/>
                </a:lnTo>
                <a:lnTo>
                  <a:pt x="14620" y="67230"/>
                </a:lnTo>
                <a:lnTo>
                  <a:pt x="14650" y="67200"/>
                </a:lnTo>
                <a:lnTo>
                  <a:pt x="14690" y="67170"/>
                </a:lnTo>
                <a:lnTo>
                  <a:pt x="14740" y="67180"/>
                </a:lnTo>
                <a:lnTo>
                  <a:pt x="14830" y="67250"/>
                </a:lnTo>
                <a:lnTo>
                  <a:pt x="14870" y="67280"/>
                </a:lnTo>
                <a:lnTo>
                  <a:pt x="14920" y="67270"/>
                </a:lnTo>
                <a:lnTo>
                  <a:pt x="15030" y="67130"/>
                </a:lnTo>
                <a:lnTo>
                  <a:pt x="15070" y="66890"/>
                </a:lnTo>
                <a:lnTo>
                  <a:pt x="15120" y="66180"/>
                </a:lnTo>
                <a:lnTo>
                  <a:pt x="15090" y="65520"/>
                </a:lnTo>
                <a:lnTo>
                  <a:pt x="15120" y="65440"/>
                </a:lnTo>
                <a:lnTo>
                  <a:pt x="15210" y="65270"/>
                </a:lnTo>
                <a:lnTo>
                  <a:pt x="15230" y="65190"/>
                </a:lnTo>
                <a:close/>
                <a:moveTo>
                  <a:pt x="9960" y="85800"/>
                </a:moveTo>
                <a:lnTo>
                  <a:pt x="9970" y="86060"/>
                </a:lnTo>
                <a:lnTo>
                  <a:pt x="10040" y="86310"/>
                </a:lnTo>
                <a:lnTo>
                  <a:pt x="10050" y="86400"/>
                </a:lnTo>
                <a:lnTo>
                  <a:pt x="9900" y="86260"/>
                </a:lnTo>
                <a:lnTo>
                  <a:pt x="9810" y="86060"/>
                </a:lnTo>
                <a:lnTo>
                  <a:pt x="9600" y="85390"/>
                </a:lnTo>
                <a:lnTo>
                  <a:pt x="9610" y="85200"/>
                </a:lnTo>
                <a:lnTo>
                  <a:pt x="9670" y="85120"/>
                </a:lnTo>
                <a:lnTo>
                  <a:pt x="9810" y="85000"/>
                </a:lnTo>
                <a:lnTo>
                  <a:pt x="9920" y="85040"/>
                </a:lnTo>
                <a:lnTo>
                  <a:pt x="9940" y="85370"/>
                </a:lnTo>
                <a:lnTo>
                  <a:pt x="9960" y="85520"/>
                </a:lnTo>
                <a:lnTo>
                  <a:pt x="9960" y="85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