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Moxico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Moxic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850" y="82730"/>
                </a:moveTo>
                <a:lnTo>
                  <a:pt x="76740" y="82590"/>
                </a:lnTo>
                <a:lnTo>
                  <a:pt x="76560" y="82440"/>
                </a:lnTo>
                <a:lnTo>
                  <a:pt x="76360" y="82310"/>
                </a:lnTo>
                <a:lnTo>
                  <a:pt x="76010" y="82160"/>
                </a:lnTo>
                <a:lnTo>
                  <a:pt x="75920" y="82100"/>
                </a:lnTo>
                <a:lnTo>
                  <a:pt x="75860" y="82000"/>
                </a:lnTo>
                <a:lnTo>
                  <a:pt x="75700" y="81570"/>
                </a:lnTo>
                <a:lnTo>
                  <a:pt x="75680" y="81530"/>
                </a:lnTo>
                <a:lnTo>
                  <a:pt x="75550" y="81400"/>
                </a:lnTo>
                <a:lnTo>
                  <a:pt x="75520" y="81360"/>
                </a:lnTo>
                <a:lnTo>
                  <a:pt x="75490" y="81220"/>
                </a:lnTo>
                <a:lnTo>
                  <a:pt x="75370" y="80950"/>
                </a:lnTo>
                <a:lnTo>
                  <a:pt x="75310" y="80890"/>
                </a:lnTo>
                <a:lnTo>
                  <a:pt x="75160" y="80870"/>
                </a:lnTo>
                <a:lnTo>
                  <a:pt x="75130" y="80810"/>
                </a:lnTo>
                <a:lnTo>
                  <a:pt x="75130" y="80720"/>
                </a:lnTo>
                <a:lnTo>
                  <a:pt x="75070" y="80610"/>
                </a:lnTo>
                <a:lnTo>
                  <a:pt x="74890" y="80550"/>
                </a:lnTo>
                <a:lnTo>
                  <a:pt x="74690" y="80570"/>
                </a:lnTo>
                <a:lnTo>
                  <a:pt x="74500" y="80550"/>
                </a:lnTo>
                <a:lnTo>
                  <a:pt x="74330" y="80380"/>
                </a:lnTo>
                <a:lnTo>
                  <a:pt x="74280" y="80260"/>
                </a:lnTo>
                <a:lnTo>
                  <a:pt x="74220" y="80020"/>
                </a:lnTo>
                <a:lnTo>
                  <a:pt x="74170" y="79910"/>
                </a:lnTo>
                <a:lnTo>
                  <a:pt x="74100" y="79810"/>
                </a:lnTo>
                <a:lnTo>
                  <a:pt x="73960" y="79660"/>
                </a:lnTo>
                <a:lnTo>
                  <a:pt x="73900" y="79550"/>
                </a:lnTo>
                <a:lnTo>
                  <a:pt x="73850" y="79340"/>
                </a:lnTo>
                <a:lnTo>
                  <a:pt x="73820" y="79250"/>
                </a:lnTo>
                <a:lnTo>
                  <a:pt x="73690" y="79060"/>
                </a:lnTo>
                <a:lnTo>
                  <a:pt x="73570" y="78850"/>
                </a:lnTo>
                <a:lnTo>
                  <a:pt x="73500" y="78800"/>
                </a:lnTo>
                <a:lnTo>
                  <a:pt x="73280" y="78750"/>
                </a:lnTo>
                <a:lnTo>
                  <a:pt x="73190" y="78610"/>
                </a:lnTo>
                <a:lnTo>
                  <a:pt x="73150" y="78200"/>
                </a:lnTo>
                <a:lnTo>
                  <a:pt x="73120" y="78090"/>
                </a:lnTo>
                <a:lnTo>
                  <a:pt x="72990" y="77780"/>
                </a:lnTo>
                <a:lnTo>
                  <a:pt x="72900" y="77690"/>
                </a:lnTo>
                <a:lnTo>
                  <a:pt x="72790" y="77670"/>
                </a:lnTo>
                <a:lnTo>
                  <a:pt x="72690" y="77690"/>
                </a:lnTo>
                <a:lnTo>
                  <a:pt x="72650" y="77710"/>
                </a:lnTo>
                <a:lnTo>
                  <a:pt x="72620" y="77580"/>
                </a:lnTo>
                <a:lnTo>
                  <a:pt x="72550" y="77500"/>
                </a:lnTo>
                <a:lnTo>
                  <a:pt x="72340" y="77410"/>
                </a:lnTo>
                <a:lnTo>
                  <a:pt x="72170" y="77270"/>
                </a:lnTo>
                <a:lnTo>
                  <a:pt x="72140" y="77210"/>
                </a:lnTo>
                <a:lnTo>
                  <a:pt x="72150" y="77170"/>
                </a:lnTo>
                <a:lnTo>
                  <a:pt x="72170" y="77130"/>
                </a:lnTo>
                <a:lnTo>
                  <a:pt x="72170" y="77080"/>
                </a:lnTo>
                <a:lnTo>
                  <a:pt x="71970" y="76690"/>
                </a:lnTo>
                <a:lnTo>
                  <a:pt x="71810" y="76520"/>
                </a:lnTo>
                <a:lnTo>
                  <a:pt x="71650" y="76550"/>
                </a:lnTo>
                <a:lnTo>
                  <a:pt x="71530" y="76600"/>
                </a:lnTo>
                <a:lnTo>
                  <a:pt x="71450" y="76520"/>
                </a:lnTo>
                <a:lnTo>
                  <a:pt x="71410" y="76400"/>
                </a:lnTo>
                <a:lnTo>
                  <a:pt x="71400" y="76340"/>
                </a:lnTo>
                <a:lnTo>
                  <a:pt x="71340" y="76270"/>
                </a:lnTo>
                <a:lnTo>
                  <a:pt x="71290" y="76240"/>
                </a:lnTo>
                <a:lnTo>
                  <a:pt x="71230" y="76240"/>
                </a:lnTo>
                <a:lnTo>
                  <a:pt x="71130" y="76290"/>
                </a:lnTo>
                <a:lnTo>
                  <a:pt x="71090" y="76180"/>
                </a:lnTo>
                <a:lnTo>
                  <a:pt x="70920" y="75990"/>
                </a:lnTo>
                <a:lnTo>
                  <a:pt x="70780" y="75780"/>
                </a:lnTo>
                <a:lnTo>
                  <a:pt x="70240" y="75190"/>
                </a:lnTo>
                <a:lnTo>
                  <a:pt x="70200" y="75170"/>
                </a:lnTo>
                <a:lnTo>
                  <a:pt x="70180" y="75180"/>
                </a:lnTo>
                <a:lnTo>
                  <a:pt x="70160" y="75180"/>
                </a:lnTo>
                <a:lnTo>
                  <a:pt x="70130" y="75140"/>
                </a:lnTo>
                <a:lnTo>
                  <a:pt x="70110" y="75050"/>
                </a:lnTo>
                <a:lnTo>
                  <a:pt x="70030" y="74960"/>
                </a:lnTo>
                <a:lnTo>
                  <a:pt x="69970" y="74860"/>
                </a:lnTo>
                <a:lnTo>
                  <a:pt x="69830" y="74960"/>
                </a:lnTo>
                <a:lnTo>
                  <a:pt x="69730" y="74940"/>
                </a:lnTo>
                <a:lnTo>
                  <a:pt x="69530" y="74770"/>
                </a:lnTo>
                <a:lnTo>
                  <a:pt x="69380" y="74710"/>
                </a:lnTo>
                <a:lnTo>
                  <a:pt x="69320" y="74750"/>
                </a:lnTo>
                <a:lnTo>
                  <a:pt x="69270" y="74820"/>
                </a:lnTo>
                <a:lnTo>
                  <a:pt x="69170" y="74860"/>
                </a:lnTo>
                <a:lnTo>
                  <a:pt x="69050" y="74850"/>
                </a:lnTo>
                <a:lnTo>
                  <a:pt x="68920" y="74830"/>
                </a:lnTo>
                <a:lnTo>
                  <a:pt x="68680" y="74750"/>
                </a:lnTo>
                <a:lnTo>
                  <a:pt x="68370" y="74560"/>
                </a:lnTo>
                <a:lnTo>
                  <a:pt x="68270" y="74540"/>
                </a:lnTo>
                <a:lnTo>
                  <a:pt x="68210" y="74550"/>
                </a:lnTo>
                <a:lnTo>
                  <a:pt x="68120" y="74620"/>
                </a:lnTo>
                <a:lnTo>
                  <a:pt x="68070" y="74630"/>
                </a:lnTo>
                <a:lnTo>
                  <a:pt x="68010" y="74620"/>
                </a:lnTo>
                <a:lnTo>
                  <a:pt x="67890" y="74590"/>
                </a:lnTo>
                <a:lnTo>
                  <a:pt x="67830" y="74590"/>
                </a:lnTo>
                <a:lnTo>
                  <a:pt x="67770" y="74600"/>
                </a:lnTo>
                <a:lnTo>
                  <a:pt x="67630" y="74660"/>
                </a:lnTo>
                <a:lnTo>
                  <a:pt x="67530" y="74740"/>
                </a:lnTo>
                <a:lnTo>
                  <a:pt x="67500" y="74750"/>
                </a:lnTo>
                <a:lnTo>
                  <a:pt x="67460" y="74730"/>
                </a:lnTo>
                <a:lnTo>
                  <a:pt x="67400" y="74730"/>
                </a:lnTo>
                <a:lnTo>
                  <a:pt x="66930" y="74730"/>
                </a:lnTo>
                <a:lnTo>
                  <a:pt x="66830" y="74750"/>
                </a:lnTo>
                <a:lnTo>
                  <a:pt x="66740" y="74780"/>
                </a:lnTo>
                <a:lnTo>
                  <a:pt x="66650" y="74800"/>
                </a:lnTo>
                <a:lnTo>
                  <a:pt x="66530" y="74770"/>
                </a:lnTo>
                <a:lnTo>
                  <a:pt x="66460" y="74770"/>
                </a:lnTo>
                <a:lnTo>
                  <a:pt x="66420" y="74760"/>
                </a:lnTo>
                <a:lnTo>
                  <a:pt x="66150" y="74710"/>
                </a:lnTo>
                <a:lnTo>
                  <a:pt x="65910" y="74700"/>
                </a:lnTo>
                <a:lnTo>
                  <a:pt x="65690" y="74730"/>
                </a:lnTo>
                <a:lnTo>
                  <a:pt x="65630" y="74730"/>
                </a:lnTo>
                <a:lnTo>
                  <a:pt x="65590" y="74720"/>
                </a:lnTo>
                <a:lnTo>
                  <a:pt x="65550" y="74710"/>
                </a:lnTo>
                <a:lnTo>
                  <a:pt x="65460" y="74650"/>
                </a:lnTo>
                <a:lnTo>
                  <a:pt x="65320" y="74580"/>
                </a:lnTo>
                <a:lnTo>
                  <a:pt x="65000" y="74480"/>
                </a:lnTo>
                <a:lnTo>
                  <a:pt x="64490" y="74200"/>
                </a:lnTo>
                <a:lnTo>
                  <a:pt x="64460" y="74170"/>
                </a:lnTo>
                <a:lnTo>
                  <a:pt x="64420" y="74140"/>
                </a:lnTo>
                <a:lnTo>
                  <a:pt x="64330" y="74010"/>
                </a:lnTo>
                <a:lnTo>
                  <a:pt x="64290" y="73960"/>
                </a:lnTo>
                <a:lnTo>
                  <a:pt x="64240" y="73900"/>
                </a:lnTo>
                <a:lnTo>
                  <a:pt x="64040" y="73760"/>
                </a:lnTo>
                <a:lnTo>
                  <a:pt x="63980" y="73700"/>
                </a:lnTo>
                <a:lnTo>
                  <a:pt x="63810" y="73440"/>
                </a:lnTo>
                <a:lnTo>
                  <a:pt x="63580" y="73290"/>
                </a:lnTo>
                <a:lnTo>
                  <a:pt x="63430" y="73240"/>
                </a:lnTo>
                <a:lnTo>
                  <a:pt x="63360" y="73140"/>
                </a:lnTo>
                <a:lnTo>
                  <a:pt x="63250" y="73090"/>
                </a:lnTo>
                <a:lnTo>
                  <a:pt x="63200" y="73020"/>
                </a:lnTo>
                <a:lnTo>
                  <a:pt x="63140" y="72930"/>
                </a:lnTo>
                <a:lnTo>
                  <a:pt x="62770" y="72640"/>
                </a:lnTo>
                <a:lnTo>
                  <a:pt x="62540" y="72390"/>
                </a:lnTo>
                <a:lnTo>
                  <a:pt x="62460" y="72280"/>
                </a:lnTo>
                <a:lnTo>
                  <a:pt x="62380" y="72210"/>
                </a:lnTo>
                <a:lnTo>
                  <a:pt x="62300" y="72150"/>
                </a:lnTo>
                <a:lnTo>
                  <a:pt x="62240" y="72080"/>
                </a:lnTo>
                <a:lnTo>
                  <a:pt x="62190" y="71980"/>
                </a:lnTo>
                <a:lnTo>
                  <a:pt x="62130" y="71920"/>
                </a:lnTo>
                <a:lnTo>
                  <a:pt x="61950" y="71790"/>
                </a:lnTo>
                <a:lnTo>
                  <a:pt x="61890" y="71730"/>
                </a:lnTo>
                <a:lnTo>
                  <a:pt x="61850" y="71660"/>
                </a:lnTo>
                <a:lnTo>
                  <a:pt x="61790" y="71460"/>
                </a:lnTo>
                <a:lnTo>
                  <a:pt x="61780" y="71420"/>
                </a:lnTo>
                <a:lnTo>
                  <a:pt x="61670" y="71260"/>
                </a:lnTo>
                <a:lnTo>
                  <a:pt x="61570" y="71160"/>
                </a:lnTo>
                <a:lnTo>
                  <a:pt x="61520" y="71080"/>
                </a:lnTo>
                <a:lnTo>
                  <a:pt x="61490" y="71010"/>
                </a:lnTo>
                <a:lnTo>
                  <a:pt x="61440" y="70820"/>
                </a:lnTo>
                <a:lnTo>
                  <a:pt x="61390" y="70690"/>
                </a:lnTo>
                <a:lnTo>
                  <a:pt x="61340" y="70620"/>
                </a:lnTo>
                <a:lnTo>
                  <a:pt x="61280" y="70550"/>
                </a:lnTo>
                <a:lnTo>
                  <a:pt x="61110" y="70420"/>
                </a:lnTo>
                <a:lnTo>
                  <a:pt x="61060" y="70350"/>
                </a:lnTo>
                <a:lnTo>
                  <a:pt x="61010" y="70260"/>
                </a:lnTo>
                <a:lnTo>
                  <a:pt x="60950" y="70170"/>
                </a:lnTo>
                <a:lnTo>
                  <a:pt x="60840" y="70050"/>
                </a:lnTo>
                <a:lnTo>
                  <a:pt x="60630" y="70020"/>
                </a:lnTo>
                <a:lnTo>
                  <a:pt x="60100" y="70090"/>
                </a:lnTo>
                <a:lnTo>
                  <a:pt x="59540" y="69970"/>
                </a:lnTo>
                <a:lnTo>
                  <a:pt x="59240" y="69840"/>
                </a:lnTo>
                <a:lnTo>
                  <a:pt x="59030" y="69790"/>
                </a:lnTo>
                <a:lnTo>
                  <a:pt x="58840" y="69800"/>
                </a:lnTo>
                <a:lnTo>
                  <a:pt x="58690" y="69890"/>
                </a:lnTo>
                <a:lnTo>
                  <a:pt x="58570" y="69980"/>
                </a:lnTo>
                <a:lnTo>
                  <a:pt x="58530" y="70110"/>
                </a:lnTo>
                <a:lnTo>
                  <a:pt x="58530" y="70250"/>
                </a:lnTo>
                <a:lnTo>
                  <a:pt x="58600" y="70550"/>
                </a:lnTo>
                <a:lnTo>
                  <a:pt x="58560" y="70660"/>
                </a:lnTo>
                <a:lnTo>
                  <a:pt x="58430" y="70720"/>
                </a:lnTo>
                <a:lnTo>
                  <a:pt x="57990" y="70620"/>
                </a:lnTo>
                <a:lnTo>
                  <a:pt x="57730" y="70600"/>
                </a:lnTo>
                <a:lnTo>
                  <a:pt x="57510" y="70610"/>
                </a:lnTo>
                <a:lnTo>
                  <a:pt x="57050" y="70780"/>
                </a:lnTo>
                <a:lnTo>
                  <a:pt x="56970" y="70790"/>
                </a:lnTo>
                <a:lnTo>
                  <a:pt x="56900" y="70760"/>
                </a:lnTo>
                <a:lnTo>
                  <a:pt x="56810" y="70710"/>
                </a:lnTo>
                <a:lnTo>
                  <a:pt x="56730" y="70680"/>
                </a:lnTo>
                <a:lnTo>
                  <a:pt x="56700" y="70650"/>
                </a:lnTo>
                <a:lnTo>
                  <a:pt x="56680" y="70620"/>
                </a:lnTo>
                <a:lnTo>
                  <a:pt x="56660" y="70580"/>
                </a:lnTo>
                <a:lnTo>
                  <a:pt x="56580" y="70480"/>
                </a:lnTo>
                <a:lnTo>
                  <a:pt x="56560" y="70450"/>
                </a:lnTo>
                <a:lnTo>
                  <a:pt x="56550" y="70410"/>
                </a:lnTo>
                <a:lnTo>
                  <a:pt x="56550" y="70380"/>
                </a:lnTo>
                <a:lnTo>
                  <a:pt x="56540" y="70340"/>
                </a:lnTo>
                <a:lnTo>
                  <a:pt x="56520" y="70310"/>
                </a:lnTo>
                <a:lnTo>
                  <a:pt x="56500" y="70280"/>
                </a:lnTo>
                <a:lnTo>
                  <a:pt x="56460" y="70250"/>
                </a:lnTo>
                <a:lnTo>
                  <a:pt x="56410" y="70190"/>
                </a:lnTo>
                <a:lnTo>
                  <a:pt x="56390" y="70160"/>
                </a:lnTo>
                <a:lnTo>
                  <a:pt x="56350" y="70010"/>
                </a:lnTo>
                <a:lnTo>
                  <a:pt x="56250" y="69880"/>
                </a:lnTo>
                <a:lnTo>
                  <a:pt x="56230" y="69820"/>
                </a:lnTo>
                <a:lnTo>
                  <a:pt x="56220" y="69780"/>
                </a:lnTo>
                <a:lnTo>
                  <a:pt x="56190" y="69710"/>
                </a:lnTo>
                <a:lnTo>
                  <a:pt x="56170" y="69680"/>
                </a:lnTo>
                <a:lnTo>
                  <a:pt x="56130" y="69620"/>
                </a:lnTo>
                <a:lnTo>
                  <a:pt x="56120" y="69590"/>
                </a:lnTo>
                <a:lnTo>
                  <a:pt x="56110" y="69480"/>
                </a:lnTo>
                <a:lnTo>
                  <a:pt x="56090" y="69410"/>
                </a:lnTo>
                <a:lnTo>
                  <a:pt x="56090" y="69370"/>
                </a:lnTo>
                <a:lnTo>
                  <a:pt x="56100" y="69340"/>
                </a:lnTo>
                <a:lnTo>
                  <a:pt x="56110" y="69310"/>
                </a:lnTo>
                <a:lnTo>
                  <a:pt x="56130" y="69280"/>
                </a:lnTo>
                <a:lnTo>
                  <a:pt x="56130" y="69240"/>
                </a:lnTo>
                <a:lnTo>
                  <a:pt x="56130" y="69210"/>
                </a:lnTo>
                <a:lnTo>
                  <a:pt x="56090" y="69150"/>
                </a:lnTo>
                <a:lnTo>
                  <a:pt x="56080" y="69120"/>
                </a:lnTo>
                <a:lnTo>
                  <a:pt x="56070" y="69080"/>
                </a:lnTo>
                <a:lnTo>
                  <a:pt x="56080" y="69010"/>
                </a:lnTo>
                <a:lnTo>
                  <a:pt x="56070" y="68980"/>
                </a:lnTo>
                <a:lnTo>
                  <a:pt x="56040" y="68920"/>
                </a:lnTo>
                <a:lnTo>
                  <a:pt x="56000" y="68810"/>
                </a:lnTo>
                <a:lnTo>
                  <a:pt x="55970" y="68750"/>
                </a:lnTo>
                <a:lnTo>
                  <a:pt x="55960" y="68720"/>
                </a:lnTo>
                <a:lnTo>
                  <a:pt x="55960" y="68680"/>
                </a:lnTo>
                <a:lnTo>
                  <a:pt x="55970" y="68650"/>
                </a:lnTo>
                <a:lnTo>
                  <a:pt x="56000" y="68590"/>
                </a:lnTo>
                <a:lnTo>
                  <a:pt x="56020" y="68550"/>
                </a:lnTo>
                <a:lnTo>
                  <a:pt x="56020" y="68520"/>
                </a:lnTo>
                <a:lnTo>
                  <a:pt x="56010" y="68480"/>
                </a:lnTo>
                <a:lnTo>
                  <a:pt x="55960" y="68390"/>
                </a:lnTo>
                <a:lnTo>
                  <a:pt x="55910" y="68320"/>
                </a:lnTo>
                <a:lnTo>
                  <a:pt x="55860" y="68280"/>
                </a:lnTo>
                <a:lnTo>
                  <a:pt x="55830" y="68240"/>
                </a:lnTo>
                <a:lnTo>
                  <a:pt x="55810" y="68210"/>
                </a:lnTo>
                <a:lnTo>
                  <a:pt x="55770" y="68100"/>
                </a:lnTo>
                <a:lnTo>
                  <a:pt x="55750" y="68080"/>
                </a:lnTo>
                <a:lnTo>
                  <a:pt x="55690" y="68000"/>
                </a:lnTo>
                <a:lnTo>
                  <a:pt x="55680" y="67970"/>
                </a:lnTo>
                <a:lnTo>
                  <a:pt x="55670" y="67940"/>
                </a:lnTo>
                <a:lnTo>
                  <a:pt x="55670" y="67850"/>
                </a:lnTo>
                <a:lnTo>
                  <a:pt x="55660" y="67840"/>
                </a:lnTo>
                <a:lnTo>
                  <a:pt x="55650" y="67810"/>
                </a:lnTo>
                <a:lnTo>
                  <a:pt x="55620" y="67760"/>
                </a:lnTo>
                <a:lnTo>
                  <a:pt x="55530" y="67650"/>
                </a:lnTo>
                <a:lnTo>
                  <a:pt x="55460" y="67570"/>
                </a:lnTo>
                <a:lnTo>
                  <a:pt x="55250" y="67440"/>
                </a:lnTo>
                <a:lnTo>
                  <a:pt x="55220" y="67410"/>
                </a:lnTo>
                <a:lnTo>
                  <a:pt x="55150" y="67270"/>
                </a:lnTo>
                <a:lnTo>
                  <a:pt x="55080" y="67200"/>
                </a:lnTo>
                <a:lnTo>
                  <a:pt x="55030" y="67180"/>
                </a:lnTo>
                <a:lnTo>
                  <a:pt x="54970" y="67170"/>
                </a:lnTo>
                <a:lnTo>
                  <a:pt x="54910" y="67130"/>
                </a:lnTo>
                <a:lnTo>
                  <a:pt x="54500" y="66800"/>
                </a:lnTo>
                <a:lnTo>
                  <a:pt x="54350" y="66740"/>
                </a:lnTo>
                <a:lnTo>
                  <a:pt x="54140" y="66700"/>
                </a:lnTo>
                <a:lnTo>
                  <a:pt x="53880" y="66610"/>
                </a:lnTo>
                <a:lnTo>
                  <a:pt x="53050" y="66220"/>
                </a:lnTo>
                <a:lnTo>
                  <a:pt x="52820" y="66170"/>
                </a:lnTo>
                <a:lnTo>
                  <a:pt x="52670" y="66200"/>
                </a:lnTo>
                <a:lnTo>
                  <a:pt x="52490" y="66190"/>
                </a:lnTo>
                <a:lnTo>
                  <a:pt x="52280" y="66140"/>
                </a:lnTo>
                <a:lnTo>
                  <a:pt x="50780" y="65300"/>
                </a:lnTo>
                <a:lnTo>
                  <a:pt x="50570" y="65230"/>
                </a:lnTo>
                <a:lnTo>
                  <a:pt x="50540" y="65010"/>
                </a:lnTo>
                <a:lnTo>
                  <a:pt x="50520" y="64910"/>
                </a:lnTo>
                <a:lnTo>
                  <a:pt x="50540" y="64790"/>
                </a:lnTo>
                <a:lnTo>
                  <a:pt x="50640" y="64510"/>
                </a:lnTo>
                <a:lnTo>
                  <a:pt x="50610" y="64350"/>
                </a:lnTo>
                <a:lnTo>
                  <a:pt x="50560" y="64190"/>
                </a:lnTo>
                <a:lnTo>
                  <a:pt x="50530" y="64030"/>
                </a:lnTo>
                <a:lnTo>
                  <a:pt x="50610" y="63890"/>
                </a:lnTo>
                <a:lnTo>
                  <a:pt x="50720" y="63770"/>
                </a:lnTo>
                <a:lnTo>
                  <a:pt x="50850" y="63680"/>
                </a:lnTo>
                <a:lnTo>
                  <a:pt x="50930" y="63630"/>
                </a:lnTo>
                <a:lnTo>
                  <a:pt x="51220" y="63510"/>
                </a:lnTo>
                <a:lnTo>
                  <a:pt x="51340" y="63400"/>
                </a:lnTo>
                <a:lnTo>
                  <a:pt x="51380" y="63220"/>
                </a:lnTo>
                <a:lnTo>
                  <a:pt x="51330" y="62940"/>
                </a:lnTo>
                <a:lnTo>
                  <a:pt x="51180" y="62550"/>
                </a:lnTo>
                <a:lnTo>
                  <a:pt x="51140" y="62400"/>
                </a:lnTo>
                <a:lnTo>
                  <a:pt x="51260" y="62090"/>
                </a:lnTo>
                <a:lnTo>
                  <a:pt x="51260" y="61970"/>
                </a:lnTo>
                <a:lnTo>
                  <a:pt x="51390" y="61860"/>
                </a:lnTo>
                <a:lnTo>
                  <a:pt x="51560" y="61750"/>
                </a:lnTo>
                <a:lnTo>
                  <a:pt x="51660" y="61640"/>
                </a:lnTo>
                <a:lnTo>
                  <a:pt x="51770" y="61450"/>
                </a:lnTo>
                <a:lnTo>
                  <a:pt x="51990" y="61150"/>
                </a:lnTo>
                <a:lnTo>
                  <a:pt x="52020" y="60950"/>
                </a:lnTo>
                <a:lnTo>
                  <a:pt x="51910" y="60610"/>
                </a:lnTo>
                <a:lnTo>
                  <a:pt x="51880" y="60470"/>
                </a:lnTo>
                <a:lnTo>
                  <a:pt x="51920" y="60330"/>
                </a:lnTo>
                <a:lnTo>
                  <a:pt x="52080" y="60250"/>
                </a:lnTo>
                <a:lnTo>
                  <a:pt x="52720" y="59720"/>
                </a:lnTo>
                <a:lnTo>
                  <a:pt x="52830" y="59590"/>
                </a:lnTo>
                <a:lnTo>
                  <a:pt x="52880" y="59390"/>
                </a:lnTo>
                <a:lnTo>
                  <a:pt x="52890" y="59250"/>
                </a:lnTo>
                <a:lnTo>
                  <a:pt x="52970" y="59080"/>
                </a:lnTo>
                <a:lnTo>
                  <a:pt x="53380" y="58620"/>
                </a:lnTo>
                <a:lnTo>
                  <a:pt x="53490" y="58470"/>
                </a:lnTo>
                <a:lnTo>
                  <a:pt x="53570" y="58320"/>
                </a:lnTo>
                <a:lnTo>
                  <a:pt x="53610" y="58200"/>
                </a:lnTo>
                <a:lnTo>
                  <a:pt x="53590" y="58020"/>
                </a:lnTo>
                <a:lnTo>
                  <a:pt x="53700" y="57780"/>
                </a:lnTo>
                <a:lnTo>
                  <a:pt x="54260" y="57230"/>
                </a:lnTo>
                <a:lnTo>
                  <a:pt x="54410" y="57120"/>
                </a:lnTo>
                <a:lnTo>
                  <a:pt x="54760" y="56970"/>
                </a:lnTo>
                <a:lnTo>
                  <a:pt x="54940" y="56850"/>
                </a:lnTo>
                <a:lnTo>
                  <a:pt x="55160" y="56660"/>
                </a:lnTo>
                <a:lnTo>
                  <a:pt x="55510" y="56460"/>
                </a:lnTo>
                <a:lnTo>
                  <a:pt x="55610" y="56350"/>
                </a:lnTo>
                <a:lnTo>
                  <a:pt x="55650" y="56230"/>
                </a:lnTo>
                <a:lnTo>
                  <a:pt x="55630" y="56140"/>
                </a:lnTo>
                <a:lnTo>
                  <a:pt x="55590" y="56060"/>
                </a:lnTo>
                <a:lnTo>
                  <a:pt x="55590" y="55990"/>
                </a:lnTo>
                <a:lnTo>
                  <a:pt x="55610" y="55910"/>
                </a:lnTo>
                <a:lnTo>
                  <a:pt x="55710" y="55780"/>
                </a:lnTo>
                <a:lnTo>
                  <a:pt x="55920" y="55560"/>
                </a:lnTo>
                <a:lnTo>
                  <a:pt x="56100" y="55460"/>
                </a:lnTo>
                <a:lnTo>
                  <a:pt x="56150" y="55430"/>
                </a:lnTo>
                <a:lnTo>
                  <a:pt x="56410" y="55110"/>
                </a:lnTo>
                <a:lnTo>
                  <a:pt x="56500" y="54960"/>
                </a:lnTo>
                <a:lnTo>
                  <a:pt x="56540" y="54800"/>
                </a:lnTo>
                <a:lnTo>
                  <a:pt x="56550" y="54730"/>
                </a:lnTo>
                <a:lnTo>
                  <a:pt x="56530" y="54660"/>
                </a:lnTo>
                <a:lnTo>
                  <a:pt x="56410" y="54400"/>
                </a:lnTo>
                <a:lnTo>
                  <a:pt x="56400" y="54220"/>
                </a:lnTo>
                <a:lnTo>
                  <a:pt x="56470" y="54050"/>
                </a:lnTo>
                <a:lnTo>
                  <a:pt x="56610" y="53850"/>
                </a:lnTo>
                <a:lnTo>
                  <a:pt x="56770" y="53530"/>
                </a:lnTo>
                <a:lnTo>
                  <a:pt x="56850" y="53410"/>
                </a:lnTo>
                <a:lnTo>
                  <a:pt x="57020" y="53300"/>
                </a:lnTo>
                <a:lnTo>
                  <a:pt x="57140" y="53210"/>
                </a:lnTo>
                <a:lnTo>
                  <a:pt x="57200" y="53030"/>
                </a:lnTo>
                <a:lnTo>
                  <a:pt x="57170" y="52890"/>
                </a:lnTo>
                <a:lnTo>
                  <a:pt x="57180" y="52760"/>
                </a:lnTo>
                <a:lnTo>
                  <a:pt x="57250" y="52690"/>
                </a:lnTo>
                <a:lnTo>
                  <a:pt x="57360" y="52660"/>
                </a:lnTo>
                <a:lnTo>
                  <a:pt x="57570" y="52640"/>
                </a:lnTo>
                <a:lnTo>
                  <a:pt x="57700" y="52570"/>
                </a:lnTo>
                <a:lnTo>
                  <a:pt x="57820" y="52440"/>
                </a:lnTo>
                <a:lnTo>
                  <a:pt x="57890" y="52240"/>
                </a:lnTo>
                <a:lnTo>
                  <a:pt x="57940" y="51910"/>
                </a:lnTo>
                <a:lnTo>
                  <a:pt x="57980" y="51750"/>
                </a:lnTo>
                <a:lnTo>
                  <a:pt x="58050" y="51610"/>
                </a:lnTo>
                <a:lnTo>
                  <a:pt x="58290" y="51290"/>
                </a:lnTo>
                <a:lnTo>
                  <a:pt x="58380" y="51200"/>
                </a:lnTo>
                <a:lnTo>
                  <a:pt x="58480" y="51120"/>
                </a:lnTo>
                <a:lnTo>
                  <a:pt x="58630" y="51090"/>
                </a:lnTo>
                <a:lnTo>
                  <a:pt x="58940" y="50980"/>
                </a:lnTo>
                <a:lnTo>
                  <a:pt x="59040" y="50920"/>
                </a:lnTo>
                <a:lnTo>
                  <a:pt x="59070" y="50870"/>
                </a:lnTo>
                <a:lnTo>
                  <a:pt x="59160" y="50780"/>
                </a:lnTo>
                <a:lnTo>
                  <a:pt x="59200" y="50760"/>
                </a:lnTo>
                <a:lnTo>
                  <a:pt x="59230" y="50740"/>
                </a:lnTo>
                <a:lnTo>
                  <a:pt x="59310" y="50730"/>
                </a:lnTo>
                <a:lnTo>
                  <a:pt x="59390" y="50730"/>
                </a:lnTo>
                <a:lnTo>
                  <a:pt x="59430" y="50740"/>
                </a:lnTo>
                <a:lnTo>
                  <a:pt x="59470" y="50750"/>
                </a:lnTo>
                <a:lnTo>
                  <a:pt x="59530" y="50790"/>
                </a:lnTo>
                <a:lnTo>
                  <a:pt x="59560" y="50800"/>
                </a:lnTo>
                <a:lnTo>
                  <a:pt x="59590" y="50810"/>
                </a:lnTo>
                <a:lnTo>
                  <a:pt x="59890" y="50810"/>
                </a:lnTo>
                <a:lnTo>
                  <a:pt x="59960" y="50800"/>
                </a:lnTo>
                <a:lnTo>
                  <a:pt x="60010" y="50790"/>
                </a:lnTo>
                <a:lnTo>
                  <a:pt x="60370" y="50600"/>
                </a:lnTo>
                <a:lnTo>
                  <a:pt x="60420" y="50570"/>
                </a:lnTo>
                <a:lnTo>
                  <a:pt x="60490" y="50500"/>
                </a:lnTo>
                <a:lnTo>
                  <a:pt x="60640" y="50390"/>
                </a:lnTo>
                <a:lnTo>
                  <a:pt x="60670" y="50360"/>
                </a:lnTo>
                <a:lnTo>
                  <a:pt x="60710" y="50320"/>
                </a:lnTo>
                <a:lnTo>
                  <a:pt x="60910" y="50140"/>
                </a:lnTo>
                <a:lnTo>
                  <a:pt x="60930" y="50120"/>
                </a:lnTo>
                <a:lnTo>
                  <a:pt x="60960" y="50050"/>
                </a:lnTo>
                <a:lnTo>
                  <a:pt x="60980" y="50030"/>
                </a:lnTo>
                <a:lnTo>
                  <a:pt x="60980" y="50010"/>
                </a:lnTo>
                <a:lnTo>
                  <a:pt x="60990" y="49970"/>
                </a:lnTo>
                <a:lnTo>
                  <a:pt x="61020" y="49910"/>
                </a:lnTo>
                <a:lnTo>
                  <a:pt x="61100" y="49810"/>
                </a:lnTo>
                <a:lnTo>
                  <a:pt x="61360" y="49750"/>
                </a:lnTo>
                <a:lnTo>
                  <a:pt x="61470" y="49760"/>
                </a:lnTo>
                <a:lnTo>
                  <a:pt x="61730" y="49950"/>
                </a:lnTo>
                <a:lnTo>
                  <a:pt x="62060" y="50090"/>
                </a:lnTo>
                <a:lnTo>
                  <a:pt x="62120" y="50100"/>
                </a:lnTo>
                <a:lnTo>
                  <a:pt x="62160" y="50110"/>
                </a:lnTo>
                <a:lnTo>
                  <a:pt x="62270" y="50090"/>
                </a:lnTo>
                <a:lnTo>
                  <a:pt x="62520" y="50010"/>
                </a:lnTo>
                <a:lnTo>
                  <a:pt x="62550" y="49990"/>
                </a:lnTo>
                <a:lnTo>
                  <a:pt x="62590" y="49960"/>
                </a:lnTo>
                <a:lnTo>
                  <a:pt x="62800" y="49780"/>
                </a:lnTo>
                <a:lnTo>
                  <a:pt x="62840" y="49740"/>
                </a:lnTo>
                <a:lnTo>
                  <a:pt x="62890" y="49740"/>
                </a:lnTo>
                <a:lnTo>
                  <a:pt x="62910" y="49760"/>
                </a:lnTo>
                <a:lnTo>
                  <a:pt x="62980" y="49800"/>
                </a:lnTo>
                <a:lnTo>
                  <a:pt x="63060" y="49810"/>
                </a:lnTo>
                <a:lnTo>
                  <a:pt x="63100" y="49830"/>
                </a:lnTo>
                <a:lnTo>
                  <a:pt x="63130" y="49840"/>
                </a:lnTo>
                <a:lnTo>
                  <a:pt x="63150" y="49860"/>
                </a:lnTo>
                <a:lnTo>
                  <a:pt x="63160" y="49880"/>
                </a:lnTo>
                <a:lnTo>
                  <a:pt x="63200" y="49970"/>
                </a:lnTo>
                <a:lnTo>
                  <a:pt x="63230" y="50010"/>
                </a:lnTo>
                <a:lnTo>
                  <a:pt x="63270" y="50030"/>
                </a:lnTo>
                <a:lnTo>
                  <a:pt x="63370" y="50060"/>
                </a:lnTo>
                <a:lnTo>
                  <a:pt x="63420" y="50060"/>
                </a:lnTo>
                <a:lnTo>
                  <a:pt x="63460" y="50060"/>
                </a:lnTo>
                <a:lnTo>
                  <a:pt x="63500" y="50040"/>
                </a:lnTo>
                <a:lnTo>
                  <a:pt x="63530" y="50020"/>
                </a:lnTo>
                <a:lnTo>
                  <a:pt x="63550" y="50000"/>
                </a:lnTo>
                <a:lnTo>
                  <a:pt x="63560" y="49990"/>
                </a:lnTo>
                <a:lnTo>
                  <a:pt x="63570" y="49970"/>
                </a:lnTo>
                <a:lnTo>
                  <a:pt x="63590" y="49900"/>
                </a:lnTo>
                <a:lnTo>
                  <a:pt x="63610" y="49870"/>
                </a:lnTo>
                <a:lnTo>
                  <a:pt x="63630" y="49840"/>
                </a:lnTo>
                <a:lnTo>
                  <a:pt x="63670" y="49810"/>
                </a:lnTo>
                <a:lnTo>
                  <a:pt x="63710" y="49800"/>
                </a:lnTo>
                <a:lnTo>
                  <a:pt x="63910" y="49810"/>
                </a:lnTo>
                <a:lnTo>
                  <a:pt x="64030" y="49790"/>
                </a:lnTo>
                <a:lnTo>
                  <a:pt x="64090" y="49790"/>
                </a:lnTo>
                <a:lnTo>
                  <a:pt x="64130" y="49800"/>
                </a:lnTo>
                <a:lnTo>
                  <a:pt x="64160" y="49830"/>
                </a:lnTo>
                <a:lnTo>
                  <a:pt x="64190" y="49850"/>
                </a:lnTo>
                <a:lnTo>
                  <a:pt x="64260" y="49880"/>
                </a:lnTo>
                <a:lnTo>
                  <a:pt x="64290" y="49900"/>
                </a:lnTo>
                <a:lnTo>
                  <a:pt x="64320" y="49910"/>
                </a:lnTo>
                <a:lnTo>
                  <a:pt x="64370" y="49930"/>
                </a:lnTo>
                <a:lnTo>
                  <a:pt x="64510" y="49960"/>
                </a:lnTo>
                <a:lnTo>
                  <a:pt x="64540" y="49950"/>
                </a:lnTo>
                <a:lnTo>
                  <a:pt x="64600" y="49910"/>
                </a:lnTo>
                <a:lnTo>
                  <a:pt x="64630" y="49880"/>
                </a:lnTo>
                <a:lnTo>
                  <a:pt x="64650" y="49860"/>
                </a:lnTo>
                <a:lnTo>
                  <a:pt x="64670" y="49830"/>
                </a:lnTo>
                <a:lnTo>
                  <a:pt x="64710" y="49780"/>
                </a:lnTo>
                <a:lnTo>
                  <a:pt x="64780" y="49710"/>
                </a:lnTo>
                <a:lnTo>
                  <a:pt x="64830" y="49630"/>
                </a:lnTo>
                <a:lnTo>
                  <a:pt x="64880" y="49590"/>
                </a:lnTo>
                <a:lnTo>
                  <a:pt x="64900" y="49560"/>
                </a:lnTo>
                <a:lnTo>
                  <a:pt x="64930" y="49520"/>
                </a:lnTo>
                <a:lnTo>
                  <a:pt x="64970" y="49490"/>
                </a:lnTo>
                <a:lnTo>
                  <a:pt x="65070" y="49450"/>
                </a:lnTo>
                <a:lnTo>
                  <a:pt x="65120" y="49440"/>
                </a:lnTo>
                <a:lnTo>
                  <a:pt x="65160" y="49460"/>
                </a:lnTo>
                <a:lnTo>
                  <a:pt x="65180" y="49490"/>
                </a:lnTo>
                <a:lnTo>
                  <a:pt x="65200" y="49510"/>
                </a:lnTo>
                <a:lnTo>
                  <a:pt x="65230" y="49530"/>
                </a:lnTo>
                <a:lnTo>
                  <a:pt x="65340" y="49560"/>
                </a:lnTo>
                <a:lnTo>
                  <a:pt x="65370" y="49570"/>
                </a:lnTo>
                <a:lnTo>
                  <a:pt x="65390" y="49590"/>
                </a:lnTo>
                <a:lnTo>
                  <a:pt x="65420" y="49620"/>
                </a:lnTo>
                <a:lnTo>
                  <a:pt x="65460" y="49640"/>
                </a:lnTo>
                <a:lnTo>
                  <a:pt x="65510" y="49660"/>
                </a:lnTo>
                <a:lnTo>
                  <a:pt x="65630" y="49690"/>
                </a:lnTo>
                <a:lnTo>
                  <a:pt x="65820" y="49750"/>
                </a:lnTo>
                <a:lnTo>
                  <a:pt x="65850" y="49770"/>
                </a:lnTo>
                <a:lnTo>
                  <a:pt x="65880" y="49800"/>
                </a:lnTo>
                <a:lnTo>
                  <a:pt x="65890" y="49810"/>
                </a:lnTo>
                <a:lnTo>
                  <a:pt x="65920" y="49860"/>
                </a:lnTo>
                <a:lnTo>
                  <a:pt x="65940" y="49880"/>
                </a:lnTo>
                <a:lnTo>
                  <a:pt x="65960" y="49900"/>
                </a:lnTo>
                <a:lnTo>
                  <a:pt x="65990" y="49920"/>
                </a:lnTo>
                <a:lnTo>
                  <a:pt x="66110" y="49930"/>
                </a:lnTo>
                <a:lnTo>
                  <a:pt x="66140" y="49940"/>
                </a:lnTo>
                <a:lnTo>
                  <a:pt x="66260" y="49990"/>
                </a:lnTo>
                <a:lnTo>
                  <a:pt x="66300" y="49990"/>
                </a:lnTo>
                <a:lnTo>
                  <a:pt x="66330" y="49980"/>
                </a:lnTo>
                <a:lnTo>
                  <a:pt x="66410" y="49930"/>
                </a:lnTo>
                <a:lnTo>
                  <a:pt x="66480" y="49900"/>
                </a:lnTo>
                <a:lnTo>
                  <a:pt x="66530" y="49890"/>
                </a:lnTo>
                <a:lnTo>
                  <a:pt x="66570" y="49900"/>
                </a:lnTo>
                <a:lnTo>
                  <a:pt x="66660" y="49940"/>
                </a:lnTo>
                <a:lnTo>
                  <a:pt x="66720" y="49970"/>
                </a:lnTo>
                <a:lnTo>
                  <a:pt x="66730" y="49970"/>
                </a:lnTo>
                <a:lnTo>
                  <a:pt x="66800" y="50030"/>
                </a:lnTo>
                <a:lnTo>
                  <a:pt x="66920" y="50080"/>
                </a:lnTo>
                <a:lnTo>
                  <a:pt x="66950" y="50100"/>
                </a:lnTo>
                <a:lnTo>
                  <a:pt x="66960" y="50110"/>
                </a:lnTo>
                <a:lnTo>
                  <a:pt x="66980" y="50130"/>
                </a:lnTo>
                <a:lnTo>
                  <a:pt x="67030" y="50210"/>
                </a:lnTo>
                <a:lnTo>
                  <a:pt x="67060" y="50230"/>
                </a:lnTo>
                <a:lnTo>
                  <a:pt x="67110" y="50260"/>
                </a:lnTo>
                <a:lnTo>
                  <a:pt x="67140" y="50280"/>
                </a:lnTo>
                <a:lnTo>
                  <a:pt x="67160" y="50300"/>
                </a:lnTo>
                <a:lnTo>
                  <a:pt x="67180" y="50310"/>
                </a:lnTo>
                <a:lnTo>
                  <a:pt x="67200" y="50320"/>
                </a:lnTo>
                <a:lnTo>
                  <a:pt x="67340" y="50370"/>
                </a:lnTo>
                <a:lnTo>
                  <a:pt x="67400" y="50370"/>
                </a:lnTo>
                <a:lnTo>
                  <a:pt x="67470" y="50360"/>
                </a:lnTo>
                <a:lnTo>
                  <a:pt x="67520" y="50360"/>
                </a:lnTo>
                <a:lnTo>
                  <a:pt x="67560" y="50370"/>
                </a:lnTo>
                <a:lnTo>
                  <a:pt x="67580" y="50400"/>
                </a:lnTo>
                <a:lnTo>
                  <a:pt x="67610" y="50460"/>
                </a:lnTo>
                <a:lnTo>
                  <a:pt x="67630" y="50490"/>
                </a:lnTo>
                <a:lnTo>
                  <a:pt x="67660" y="50510"/>
                </a:lnTo>
                <a:lnTo>
                  <a:pt x="67720" y="50530"/>
                </a:lnTo>
                <a:lnTo>
                  <a:pt x="68020" y="50610"/>
                </a:lnTo>
                <a:lnTo>
                  <a:pt x="68070" y="50640"/>
                </a:lnTo>
                <a:lnTo>
                  <a:pt x="68270" y="50770"/>
                </a:lnTo>
                <a:lnTo>
                  <a:pt x="68300" y="50790"/>
                </a:lnTo>
                <a:lnTo>
                  <a:pt x="68370" y="50810"/>
                </a:lnTo>
                <a:lnTo>
                  <a:pt x="68510" y="50790"/>
                </a:lnTo>
                <a:lnTo>
                  <a:pt x="68560" y="50790"/>
                </a:lnTo>
                <a:lnTo>
                  <a:pt x="68600" y="50800"/>
                </a:lnTo>
                <a:lnTo>
                  <a:pt x="68670" y="50870"/>
                </a:lnTo>
                <a:lnTo>
                  <a:pt x="68680" y="50900"/>
                </a:lnTo>
                <a:lnTo>
                  <a:pt x="68710" y="50960"/>
                </a:lnTo>
                <a:lnTo>
                  <a:pt x="68790" y="51010"/>
                </a:lnTo>
                <a:lnTo>
                  <a:pt x="68840" y="51000"/>
                </a:lnTo>
                <a:lnTo>
                  <a:pt x="68940" y="50990"/>
                </a:lnTo>
                <a:lnTo>
                  <a:pt x="69030" y="51000"/>
                </a:lnTo>
                <a:lnTo>
                  <a:pt x="69300" y="51100"/>
                </a:lnTo>
                <a:lnTo>
                  <a:pt x="69400" y="51120"/>
                </a:lnTo>
                <a:lnTo>
                  <a:pt x="69490" y="51130"/>
                </a:lnTo>
                <a:lnTo>
                  <a:pt x="69580" y="51130"/>
                </a:lnTo>
                <a:lnTo>
                  <a:pt x="69640" y="51140"/>
                </a:lnTo>
                <a:lnTo>
                  <a:pt x="69710" y="51170"/>
                </a:lnTo>
                <a:lnTo>
                  <a:pt x="69830" y="51180"/>
                </a:lnTo>
                <a:lnTo>
                  <a:pt x="70380" y="51210"/>
                </a:lnTo>
                <a:lnTo>
                  <a:pt x="70670" y="51190"/>
                </a:lnTo>
                <a:lnTo>
                  <a:pt x="70690" y="51170"/>
                </a:lnTo>
                <a:lnTo>
                  <a:pt x="70700" y="51150"/>
                </a:lnTo>
                <a:lnTo>
                  <a:pt x="70690" y="51120"/>
                </a:lnTo>
                <a:lnTo>
                  <a:pt x="70700" y="51080"/>
                </a:lnTo>
                <a:lnTo>
                  <a:pt x="70640" y="50960"/>
                </a:lnTo>
                <a:lnTo>
                  <a:pt x="70630" y="50920"/>
                </a:lnTo>
                <a:lnTo>
                  <a:pt x="70640" y="50880"/>
                </a:lnTo>
                <a:lnTo>
                  <a:pt x="70660" y="50840"/>
                </a:lnTo>
                <a:lnTo>
                  <a:pt x="70840" y="50730"/>
                </a:lnTo>
                <a:lnTo>
                  <a:pt x="70960" y="50670"/>
                </a:lnTo>
                <a:lnTo>
                  <a:pt x="71040" y="50620"/>
                </a:lnTo>
                <a:lnTo>
                  <a:pt x="71080" y="50620"/>
                </a:lnTo>
                <a:lnTo>
                  <a:pt x="71230" y="50630"/>
                </a:lnTo>
                <a:lnTo>
                  <a:pt x="71270" y="50620"/>
                </a:lnTo>
                <a:lnTo>
                  <a:pt x="71310" y="50610"/>
                </a:lnTo>
                <a:lnTo>
                  <a:pt x="71330" y="50590"/>
                </a:lnTo>
                <a:lnTo>
                  <a:pt x="71390" y="50550"/>
                </a:lnTo>
                <a:lnTo>
                  <a:pt x="71420" y="50520"/>
                </a:lnTo>
                <a:lnTo>
                  <a:pt x="71450" y="50490"/>
                </a:lnTo>
                <a:lnTo>
                  <a:pt x="71460" y="50460"/>
                </a:lnTo>
                <a:lnTo>
                  <a:pt x="71480" y="50440"/>
                </a:lnTo>
                <a:lnTo>
                  <a:pt x="71540" y="50350"/>
                </a:lnTo>
                <a:lnTo>
                  <a:pt x="71550" y="50320"/>
                </a:lnTo>
                <a:lnTo>
                  <a:pt x="71580" y="50290"/>
                </a:lnTo>
                <a:lnTo>
                  <a:pt x="71620" y="50260"/>
                </a:lnTo>
                <a:lnTo>
                  <a:pt x="71690" y="50230"/>
                </a:lnTo>
                <a:lnTo>
                  <a:pt x="71730" y="50200"/>
                </a:lnTo>
                <a:lnTo>
                  <a:pt x="71780" y="50150"/>
                </a:lnTo>
                <a:lnTo>
                  <a:pt x="71880" y="50000"/>
                </a:lnTo>
                <a:lnTo>
                  <a:pt x="71880" y="49990"/>
                </a:lnTo>
                <a:lnTo>
                  <a:pt x="71880" y="49980"/>
                </a:lnTo>
                <a:lnTo>
                  <a:pt x="71860" y="49960"/>
                </a:lnTo>
                <a:lnTo>
                  <a:pt x="71860" y="49940"/>
                </a:lnTo>
                <a:lnTo>
                  <a:pt x="71860" y="49930"/>
                </a:lnTo>
                <a:lnTo>
                  <a:pt x="71910" y="49910"/>
                </a:lnTo>
                <a:lnTo>
                  <a:pt x="71980" y="49880"/>
                </a:lnTo>
                <a:lnTo>
                  <a:pt x="72180" y="49850"/>
                </a:lnTo>
                <a:lnTo>
                  <a:pt x="72330" y="49810"/>
                </a:lnTo>
                <a:lnTo>
                  <a:pt x="72670" y="49640"/>
                </a:lnTo>
                <a:lnTo>
                  <a:pt x="72940" y="49570"/>
                </a:lnTo>
                <a:lnTo>
                  <a:pt x="72980" y="49550"/>
                </a:lnTo>
                <a:lnTo>
                  <a:pt x="73090" y="49480"/>
                </a:lnTo>
                <a:lnTo>
                  <a:pt x="73510" y="49400"/>
                </a:lnTo>
                <a:lnTo>
                  <a:pt x="73540" y="49370"/>
                </a:lnTo>
                <a:lnTo>
                  <a:pt x="73590" y="49300"/>
                </a:lnTo>
                <a:lnTo>
                  <a:pt x="73610" y="49260"/>
                </a:lnTo>
                <a:lnTo>
                  <a:pt x="73630" y="49230"/>
                </a:lnTo>
                <a:lnTo>
                  <a:pt x="73650" y="49210"/>
                </a:lnTo>
                <a:lnTo>
                  <a:pt x="73680" y="49190"/>
                </a:lnTo>
                <a:lnTo>
                  <a:pt x="73780" y="49210"/>
                </a:lnTo>
                <a:lnTo>
                  <a:pt x="73820" y="49200"/>
                </a:lnTo>
                <a:lnTo>
                  <a:pt x="73860" y="49180"/>
                </a:lnTo>
                <a:lnTo>
                  <a:pt x="73880" y="49170"/>
                </a:lnTo>
                <a:lnTo>
                  <a:pt x="73910" y="49180"/>
                </a:lnTo>
                <a:lnTo>
                  <a:pt x="73930" y="49200"/>
                </a:lnTo>
                <a:lnTo>
                  <a:pt x="73960" y="49230"/>
                </a:lnTo>
                <a:lnTo>
                  <a:pt x="73980" y="49250"/>
                </a:lnTo>
                <a:lnTo>
                  <a:pt x="74080" y="49260"/>
                </a:lnTo>
                <a:lnTo>
                  <a:pt x="74250" y="49260"/>
                </a:lnTo>
                <a:lnTo>
                  <a:pt x="74310" y="49250"/>
                </a:lnTo>
                <a:lnTo>
                  <a:pt x="74620" y="49110"/>
                </a:lnTo>
                <a:lnTo>
                  <a:pt x="74710" y="49060"/>
                </a:lnTo>
                <a:lnTo>
                  <a:pt x="74880" y="49000"/>
                </a:lnTo>
                <a:lnTo>
                  <a:pt x="74910" y="48990"/>
                </a:lnTo>
                <a:lnTo>
                  <a:pt x="74980" y="48940"/>
                </a:lnTo>
                <a:lnTo>
                  <a:pt x="75020" y="48720"/>
                </a:lnTo>
                <a:lnTo>
                  <a:pt x="74990" y="48690"/>
                </a:lnTo>
                <a:lnTo>
                  <a:pt x="74980" y="48670"/>
                </a:lnTo>
                <a:lnTo>
                  <a:pt x="74970" y="48630"/>
                </a:lnTo>
                <a:lnTo>
                  <a:pt x="74960" y="48590"/>
                </a:lnTo>
                <a:lnTo>
                  <a:pt x="74970" y="48560"/>
                </a:lnTo>
                <a:lnTo>
                  <a:pt x="74990" y="48490"/>
                </a:lnTo>
                <a:lnTo>
                  <a:pt x="74990" y="48470"/>
                </a:lnTo>
                <a:lnTo>
                  <a:pt x="74960" y="48460"/>
                </a:lnTo>
                <a:lnTo>
                  <a:pt x="74890" y="48460"/>
                </a:lnTo>
                <a:lnTo>
                  <a:pt x="74860" y="48440"/>
                </a:lnTo>
                <a:lnTo>
                  <a:pt x="74840" y="48420"/>
                </a:lnTo>
                <a:lnTo>
                  <a:pt x="74820" y="48390"/>
                </a:lnTo>
                <a:lnTo>
                  <a:pt x="74820" y="48350"/>
                </a:lnTo>
                <a:lnTo>
                  <a:pt x="74810" y="48320"/>
                </a:lnTo>
                <a:lnTo>
                  <a:pt x="74790" y="48290"/>
                </a:lnTo>
                <a:lnTo>
                  <a:pt x="74740" y="48250"/>
                </a:lnTo>
                <a:lnTo>
                  <a:pt x="74720" y="48220"/>
                </a:lnTo>
                <a:lnTo>
                  <a:pt x="74710" y="48190"/>
                </a:lnTo>
                <a:lnTo>
                  <a:pt x="74700" y="48160"/>
                </a:lnTo>
                <a:lnTo>
                  <a:pt x="74680" y="48090"/>
                </a:lnTo>
                <a:lnTo>
                  <a:pt x="74680" y="48070"/>
                </a:lnTo>
                <a:lnTo>
                  <a:pt x="74680" y="48050"/>
                </a:lnTo>
                <a:lnTo>
                  <a:pt x="74680" y="48030"/>
                </a:lnTo>
                <a:lnTo>
                  <a:pt x="74690" y="48000"/>
                </a:lnTo>
                <a:lnTo>
                  <a:pt x="74710" y="47980"/>
                </a:lnTo>
                <a:lnTo>
                  <a:pt x="74750" y="47930"/>
                </a:lnTo>
                <a:lnTo>
                  <a:pt x="74760" y="47900"/>
                </a:lnTo>
                <a:lnTo>
                  <a:pt x="74770" y="47860"/>
                </a:lnTo>
                <a:lnTo>
                  <a:pt x="74770" y="47650"/>
                </a:lnTo>
                <a:lnTo>
                  <a:pt x="74790" y="47570"/>
                </a:lnTo>
                <a:lnTo>
                  <a:pt x="74810" y="47540"/>
                </a:lnTo>
                <a:lnTo>
                  <a:pt x="74810" y="47500"/>
                </a:lnTo>
                <a:lnTo>
                  <a:pt x="74820" y="47460"/>
                </a:lnTo>
                <a:lnTo>
                  <a:pt x="74810" y="47380"/>
                </a:lnTo>
                <a:lnTo>
                  <a:pt x="74820" y="47340"/>
                </a:lnTo>
                <a:lnTo>
                  <a:pt x="74830" y="47310"/>
                </a:lnTo>
                <a:lnTo>
                  <a:pt x="74970" y="47140"/>
                </a:lnTo>
                <a:lnTo>
                  <a:pt x="75040" y="47070"/>
                </a:lnTo>
                <a:lnTo>
                  <a:pt x="75230" y="46920"/>
                </a:lnTo>
                <a:lnTo>
                  <a:pt x="75280" y="46870"/>
                </a:lnTo>
                <a:lnTo>
                  <a:pt x="75300" y="46820"/>
                </a:lnTo>
                <a:lnTo>
                  <a:pt x="75300" y="46780"/>
                </a:lnTo>
                <a:lnTo>
                  <a:pt x="75280" y="46530"/>
                </a:lnTo>
                <a:lnTo>
                  <a:pt x="75280" y="46450"/>
                </a:lnTo>
                <a:lnTo>
                  <a:pt x="75290" y="46410"/>
                </a:lnTo>
                <a:lnTo>
                  <a:pt x="75330" y="46310"/>
                </a:lnTo>
                <a:lnTo>
                  <a:pt x="75350" y="46110"/>
                </a:lnTo>
                <a:lnTo>
                  <a:pt x="75420" y="45910"/>
                </a:lnTo>
                <a:lnTo>
                  <a:pt x="75540" y="45700"/>
                </a:lnTo>
                <a:lnTo>
                  <a:pt x="75580" y="45650"/>
                </a:lnTo>
                <a:lnTo>
                  <a:pt x="75620" y="45600"/>
                </a:lnTo>
                <a:lnTo>
                  <a:pt x="75690" y="45590"/>
                </a:lnTo>
                <a:lnTo>
                  <a:pt x="75810" y="45570"/>
                </a:lnTo>
                <a:lnTo>
                  <a:pt x="76200" y="45590"/>
                </a:lnTo>
                <a:lnTo>
                  <a:pt x="77280" y="45490"/>
                </a:lnTo>
                <a:lnTo>
                  <a:pt x="77380" y="45460"/>
                </a:lnTo>
                <a:lnTo>
                  <a:pt x="77400" y="45430"/>
                </a:lnTo>
                <a:lnTo>
                  <a:pt x="77450" y="45390"/>
                </a:lnTo>
                <a:lnTo>
                  <a:pt x="77500" y="45340"/>
                </a:lnTo>
                <a:lnTo>
                  <a:pt x="77520" y="45330"/>
                </a:lnTo>
                <a:lnTo>
                  <a:pt x="77560" y="45330"/>
                </a:lnTo>
                <a:lnTo>
                  <a:pt x="77610" y="45340"/>
                </a:lnTo>
                <a:lnTo>
                  <a:pt x="77670" y="45350"/>
                </a:lnTo>
                <a:lnTo>
                  <a:pt x="77800" y="45340"/>
                </a:lnTo>
                <a:lnTo>
                  <a:pt x="77860" y="45340"/>
                </a:lnTo>
                <a:lnTo>
                  <a:pt x="78210" y="45430"/>
                </a:lnTo>
                <a:lnTo>
                  <a:pt x="78250" y="45450"/>
                </a:lnTo>
                <a:lnTo>
                  <a:pt x="78290" y="45470"/>
                </a:lnTo>
                <a:lnTo>
                  <a:pt x="78390" y="45540"/>
                </a:lnTo>
                <a:lnTo>
                  <a:pt x="78420" y="45560"/>
                </a:lnTo>
                <a:lnTo>
                  <a:pt x="78470" y="45570"/>
                </a:lnTo>
                <a:lnTo>
                  <a:pt x="78530" y="45580"/>
                </a:lnTo>
                <a:lnTo>
                  <a:pt x="78730" y="45570"/>
                </a:lnTo>
                <a:lnTo>
                  <a:pt x="78970" y="45490"/>
                </a:lnTo>
                <a:lnTo>
                  <a:pt x="78970" y="45620"/>
                </a:lnTo>
                <a:lnTo>
                  <a:pt x="78980" y="45860"/>
                </a:lnTo>
                <a:lnTo>
                  <a:pt x="79010" y="45900"/>
                </a:lnTo>
                <a:lnTo>
                  <a:pt x="79040" y="45960"/>
                </a:lnTo>
                <a:lnTo>
                  <a:pt x="79080" y="46010"/>
                </a:lnTo>
                <a:lnTo>
                  <a:pt x="79090" y="46030"/>
                </a:lnTo>
                <a:lnTo>
                  <a:pt x="79080" y="46040"/>
                </a:lnTo>
                <a:lnTo>
                  <a:pt x="79050" y="46070"/>
                </a:lnTo>
                <a:lnTo>
                  <a:pt x="79040" y="46090"/>
                </a:lnTo>
                <a:lnTo>
                  <a:pt x="79060" y="46350"/>
                </a:lnTo>
                <a:lnTo>
                  <a:pt x="79040" y="46470"/>
                </a:lnTo>
                <a:lnTo>
                  <a:pt x="78980" y="46530"/>
                </a:lnTo>
                <a:lnTo>
                  <a:pt x="78860" y="46550"/>
                </a:lnTo>
                <a:lnTo>
                  <a:pt x="78690" y="46600"/>
                </a:lnTo>
                <a:lnTo>
                  <a:pt x="78420" y="46710"/>
                </a:lnTo>
                <a:lnTo>
                  <a:pt x="78300" y="46800"/>
                </a:lnTo>
                <a:lnTo>
                  <a:pt x="78150" y="46930"/>
                </a:lnTo>
                <a:lnTo>
                  <a:pt x="78040" y="47080"/>
                </a:lnTo>
                <a:lnTo>
                  <a:pt x="78040" y="47190"/>
                </a:lnTo>
                <a:lnTo>
                  <a:pt x="78100" y="47290"/>
                </a:lnTo>
                <a:lnTo>
                  <a:pt x="78240" y="47750"/>
                </a:lnTo>
                <a:lnTo>
                  <a:pt x="78240" y="48010"/>
                </a:lnTo>
                <a:lnTo>
                  <a:pt x="78260" y="48040"/>
                </a:lnTo>
                <a:lnTo>
                  <a:pt x="78320" y="48080"/>
                </a:lnTo>
                <a:lnTo>
                  <a:pt x="78360" y="48110"/>
                </a:lnTo>
                <a:lnTo>
                  <a:pt x="78380" y="48140"/>
                </a:lnTo>
                <a:lnTo>
                  <a:pt x="78400" y="48260"/>
                </a:lnTo>
                <a:lnTo>
                  <a:pt x="78510" y="48450"/>
                </a:lnTo>
                <a:lnTo>
                  <a:pt x="78550" y="48580"/>
                </a:lnTo>
                <a:lnTo>
                  <a:pt x="78610" y="49030"/>
                </a:lnTo>
                <a:lnTo>
                  <a:pt x="78630" y="49160"/>
                </a:lnTo>
                <a:lnTo>
                  <a:pt x="78600" y="49440"/>
                </a:lnTo>
                <a:lnTo>
                  <a:pt x="78510" y="49720"/>
                </a:lnTo>
                <a:lnTo>
                  <a:pt x="78680" y="49710"/>
                </a:lnTo>
                <a:lnTo>
                  <a:pt x="78720" y="49680"/>
                </a:lnTo>
                <a:lnTo>
                  <a:pt x="78800" y="49630"/>
                </a:lnTo>
                <a:lnTo>
                  <a:pt x="79080" y="49320"/>
                </a:lnTo>
                <a:lnTo>
                  <a:pt x="79180" y="49260"/>
                </a:lnTo>
                <a:lnTo>
                  <a:pt x="79830" y="49030"/>
                </a:lnTo>
                <a:lnTo>
                  <a:pt x="80020" y="48870"/>
                </a:lnTo>
                <a:lnTo>
                  <a:pt x="80150" y="48540"/>
                </a:lnTo>
                <a:lnTo>
                  <a:pt x="80200" y="48420"/>
                </a:lnTo>
                <a:lnTo>
                  <a:pt x="80230" y="48340"/>
                </a:lnTo>
                <a:lnTo>
                  <a:pt x="80470" y="48300"/>
                </a:lnTo>
                <a:lnTo>
                  <a:pt x="80480" y="48310"/>
                </a:lnTo>
                <a:lnTo>
                  <a:pt x="80960" y="48510"/>
                </a:lnTo>
                <a:lnTo>
                  <a:pt x="81210" y="48600"/>
                </a:lnTo>
                <a:lnTo>
                  <a:pt x="81240" y="48610"/>
                </a:lnTo>
                <a:lnTo>
                  <a:pt x="81450" y="48680"/>
                </a:lnTo>
                <a:lnTo>
                  <a:pt x="81710" y="48700"/>
                </a:lnTo>
                <a:lnTo>
                  <a:pt x="81940" y="48660"/>
                </a:lnTo>
                <a:lnTo>
                  <a:pt x="82080" y="48580"/>
                </a:lnTo>
                <a:lnTo>
                  <a:pt x="82220" y="48480"/>
                </a:lnTo>
                <a:lnTo>
                  <a:pt x="82370" y="48400"/>
                </a:lnTo>
                <a:lnTo>
                  <a:pt x="82520" y="48410"/>
                </a:lnTo>
                <a:lnTo>
                  <a:pt x="82660" y="48480"/>
                </a:lnTo>
                <a:lnTo>
                  <a:pt x="82680" y="48500"/>
                </a:lnTo>
                <a:lnTo>
                  <a:pt x="82690" y="48500"/>
                </a:lnTo>
                <a:lnTo>
                  <a:pt x="82860" y="48600"/>
                </a:lnTo>
                <a:lnTo>
                  <a:pt x="82970" y="48640"/>
                </a:lnTo>
                <a:lnTo>
                  <a:pt x="83080" y="48660"/>
                </a:lnTo>
                <a:lnTo>
                  <a:pt x="83210" y="48710"/>
                </a:lnTo>
                <a:lnTo>
                  <a:pt x="83320" y="48730"/>
                </a:lnTo>
                <a:lnTo>
                  <a:pt x="83490" y="48720"/>
                </a:lnTo>
                <a:lnTo>
                  <a:pt x="83500" y="48720"/>
                </a:lnTo>
                <a:lnTo>
                  <a:pt x="83570" y="48720"/>
                </a:lnTo>
                <a:lnTo>
                  <a:pt x="83600" y="48730"/>
                </a:lnTo>
                <a:lnTo>
                  <a:pt x="84230" y="48630"/>
                </a:lnTo>
                <a:lnTo>
                  <a:pt x="84760" y="48540"/>
                </a:lnTo>
                <a:lnTo>
                  <a:pt x="85480" y="48140"/>
                </a:lnTo>
                <a:lnTo>
                  <a:pt x="85850" y="47930"/>
                </a:lnTo>
                <a:lnTo>
                  <a:pt x="85920" y="47890"/>
                </a:lnTo>
                <a:lnTo>
                  <a:pt x="86190" y="47810"/>
                </a:lnTo>
                <a:lnTo>
                  <a:pt x="86450" y="47800"/>
                </a:lnTo>
                <a:lnTo>
                  <a:pt x="86710" y="47820"/>
                </a:lnTo>
                <a:lnTo>
                  <a:pt x="87110" y="47930"/>
                </a:lnTo>
                <a:lnTo>
                  <a:pt x="87210" y="47960"/>
                </a:lnTo>
                <a:lnTo>
                  <a:pt x="87410" y="48020"/>
                </a:lnTo>
                <a:lnTo>
                  <a:pt x="87670" y="48090"/>
                </a:lnTo>
                <a:lnTo>
                  <a:pt x="87790" y="48100"/>
                </a:lnTo>
                <a:lnTo>
                  <a:pt x="87880" y="48100"/>
                </a:lnTo>
                <a:lnTo>
                  <a:pt x="87940" y="48100"/>
                </a:lnTo>
                <a:lnTo>
                  <a:pt x="88010" y="48090"/>
                </a:lnTo>
                <a:lnTo>
                  <a:pt x="88140" y="48080"/>
                </a:lnTo>
                <a:lnTo>
                  <a:pt x="88170" y="48090"/>
                </a:lnTo>
                <a:lnTo>
                  <a:pt x="88390" y="48110"/>
                </a:lnTo>
                <a:lnTo>
                  <a:pt x="88660" y="48200"/>
                </a:lnTo>
                <a:lnTo>
                  <a:pt x="88740" y="48210"/>
                </a:lnTo>
                <a:lnTo>
                  <a:pt x="88920" y="48250"/>
                </a:lnTo>
                <a:lnTo>
                  <a:pt x="89140" y="48170"/>
                </a:lnTo>
                <a:lnTo>
                  <a:pt x="89180" y="48100"/>
                </a:lnTo>
                <a:lnTo>
                  <a:pt x="89230" y="47950"/>
                </a:lnTo>
                <a:lnTo>
                  <a:pt x="89270" y="47890"/>
                </a:lnTo>
                <a:lnTo>
                  <a:pt x="89330" y="47830"/>
                </a:lnTo>
                <a:lnTo>
                  <a:pt x="89470" y="47750"/>
                </a:lnTo>
                <a:lnTo>
                  <a:pt x="89530" y="47690"/>
                </a:lnTo>
                <a:lnTo>
                  <a:pt x="89590" y="47560"/>
                </a:lnTo>
                <a:lnTo>
                  <a:pt x="89610" y="47400"/>
                </a:lnTo>
                <a:lnTo>
                  <a:pt x="89670" y="47270"/>
                </a:lnTo>
                <a:lnTo>
                  <a:pt x="89790" y="47210"/>
                </a:lnTo>
                <a:lnTo>
                  <a:pt x="89820" y="47450"/>
                </a:lnTo>
                <a:lnTo>
                  <a:pt x="89830" y="47540"/>
                </a:lnTo>
                <a:lnTo>
                  <a:pt x="89880" y="47650"/>
                </a:lnTo>
                <a:lnTo>
                  <a:pt x="90000" y="47840"/>
                </a:lnTo>
                <a:lnTo>
                  <a:pt x="90030" y="47940"/>
                </a:lnTo>
                <a:lnTo>
                  <a:pt x="89980" y="48070"/>
                </a:lnTo>
                <a:lnTo>
                  <a:pt x="89960" y="48190"/>
                </a:lnTo>
                <a:lnTo>
                  <a:pt x="89970" y="48560"/>
                </a:lnTo>
                <a:lnTo>
                  <a:pt x="89940" y="48810"/>
                </a:lnTo>
                <a:lnTo>
                  <a:pt x="89970" y="48900"/>
                </a:lnTo>
                <a:lnTo>
                  <a:pt x="90100" y="48920"/>
                </a:lnTo>
                <a:lnTo>
                  <a:pt x="90080" y="49870"/>
                </a:lnTo>
                <a:lnTo>
                  <a:pt x="90110" y="50040"/>
                </a:lnTo>
                <a:lnTo>
                  <a:pt x="90400" y="50680"/>
                </a:lnTo>
                <a:lnTo>
                  <a:pt x="90400" y="50760"/>
                </a:lnTo>
                <a:lnTo>
                  <a:pt x="90340" y="50850"/>
                </a:lnTo>
                <a:lnTo>
                  <a:pt x="90140" y="51010"/>
                </a:lnTo>
                <a:lnTo>
                  <a:pt x="90070" y="51110"/>
                </a:lnTo>
                <a:lnTo>
                  <a:pt x="90050" y="51190"/>
                </a:lnTo>
                <a:lnTo>
                  <a:pt x="90050" y="51270"/>
                </a:lnTo>
                <a:lnTo>
                  <a:pt x="90070" y="51430"/>
                </a:lnTo>
                <a:lnTo>
                  <a:pt x="90070" y="51540"/>
                </a:lnTo>
                <a:lnTo>
                  <a:pt x="90040" y="51620"/>
                </a:lnTo>
                <a:lnTo>
                  <a:pt x="89860" y="51900"/>
                </a:lnTo>
                <a:lnTo>
                  <a:pt x="89740" y="52160"/>
                </a:lnTo>
                <a:lnTo>
                  <a:pt x="89710" y="52290"/>
                </a:lnTo>
                <a:lnTo>
                  <a:pt x="89710" y="52460"/>
                </a:lnTo>
                <a:lnTo>
                  <a:pt x="89760" y="52590"/>
                </a:lnTo>
                <a:lnTo>
                  <a:pt x="89820" y="52720"/>
                </a:lnTo>
                <a:lnTo>
                  <a:pt x="89880" y="52880"/>
                </a:lnTo>
                <a:lnTo>
                  <a:pt x="89910" y="53380"/>
                </a:lnTo>
                <a:lnTo>
                  <a:pt x="89940" y="53540"/>
                </a:lnTo>
                <a:lnTo>
                  <a:pt x="89930" y="53610"/>
                </a:lnTo>
                <a:lnTo>
                  <a:pt x="89790" y="53930"/>
                </a:lnTo>
                <a:lnTo>
                  <a:pt x="89750" y="54790"/>
                </a:lnTo>
                <a:lnTo>
                  <a:pt x="89700" y="55730"/>
                </a:lnTo>
                <a:lnTo>
                  <a:pt x="89740" y="56020"/>
                </a:lnTo>
                <a:lnTo>
                  <a:pt x="89880" y="56230"/>
                </a:lnTo>
                <a:lnTo>
                  <a:pt x="90050" y="56400"/>
                </a:lnTo>
                <a:lnTo>
                  <a:pt x="90110" y="56570"/>
                </a:lnTo>
                <a:lnTo>
                  <a:pt x="90140" y="56980"/>
                </a:lnTo>
                <a:lnTo>
                  <a:pt x="90200" y="57280"/>
                </a:lnTo>
                <a:lnTo>
                  <a:pt x="90190" y="57400"/>
                </a:lnTo>
                <a:lnTo>
                  <a:pt x="90130" y="57510"/>
                </a:lnTo>
                <a:lnTo>
                  <a:pt x="89910" y="57830"/>
                </a:lnTo>
                <a:lnTo>
                  <a:pt x="89620" y="58270"/>
                </a:lnTo>
                <a:lnTo>
                  <a:pt x="89540" y="58460"/>
                </a:lnTo>
                <a:lnTo>
                  <a:pt x="89420" y="58930"/>
                </a:lnTo>
                <a:lnTo>
                  <a:pt x="89300" y="59420"/>
                </a:lnTo>
                <a:lnTo>
                  <a:pt x="89170" y="59720"/>
                </a:lnTo>
                <a:lnTo>
                  <a:pt x="89130" y="59980"/>
                </a:lnTo>
                <a:lnTo>
                  <a:pt x="89190" y="60200"/>
                </a:lnTo>
                <a:lnTo>
                  <a:pt x="89320" y="60390"/>
                </a:lnTo>
                <a:lnTo>
                  <a:pt x="89670" y="60750"/>
                </a:lnTo>
                <a:lnTo>
                  <a:pt x="89820" y="60950"/>
                </a:lnTo>
                <a:lnTo>
                  <a:pt x="89930" y="61160"/>
                </a:lnTo>
                <a:lnTo>
                  <a:pt x="90010" y="61400"/>
                </a:lnTo>
                <a:lnTo>
                  <a:pt x="89800" y="61400"/>
                </a:lnTo>
                <a:lnTo>
                  <a:pt x="88990" y="61400"/>
                </a:lnTo>
                <a:lnTo>
                  <a:pt x="88180" y="61400"/>
                </a:lnTo>
                <a:lnTo>
                  <a:pt x="87370" y="61400"/>
                </a:lnTo>
                <a:lnTo>
                  <a:pt x="86550" y="61400"/>
                </a:lnTo>
                <a:lnTo>
                  <a:pt x="85740" y="61400"/>
                </a:lnTo>
                <a:lnTo>
                  <a:pt x="84930" y="61400"/>
                </a:lnTo>
                <a:lnTo>
                  <a:pt x="84120" y="61400"/>
                </a:lnTo>
                <a:lnTo>
                  <a:pt x="83310" y="61400"/>
                </a:lnTo>
                <a:lnTo>
                  <a:pt x="82500" y="61400"/>
                </a:lnTo>
                <a:lnTo>
                  <a:pt x="81690" y="61400"/>
                </a:lnTo>
                <a:lnTo>
                  <a:pt x="80880" y="61400"/>
                </a:lnTo>
                <a:lnTo>
                  <a:pt x="80070" y="61400"/>
                </a:lnTo>
                <a:lnTo>
                  <a:pt x="79260" y="61400"/>
                </a:lnTo>
                <a:lnTo>
                  <a:pt x="78450" y="61400"/>
                </a:lnTo>
                <a:lnTo>
                  <a:pt x="77640" y="61400"/>
                </a:lnTo>
                <a:lnTo>
                  <a:pt x="76830" y="61400"/>
                </a:lnTo>
                <a:lnTo>
                  <a:pt x="76830" y="62410"/>
                </a:lnTo>
                <a:lnTo>
                  <a:pt x="76830" y="63420"/>
                </a:lnTo>
                <a:lnTo>
                  <a:pt x="76830" y="64430"/>
                </a:lnTo>
                <a:lnTo>
                  <a:pt x="76830" y="65440"/>
                </a:lnTo>
                <a:lnTo>
                  <a:pt x="76830" y="66050"/>
                </a:lnTo>
                <a:lnTo>
                  <a:pt x="76830" y="66450"/>
                </a:lnTo>
                <a:lnTo>
                  <a:pt x="76830" y="67460"/>
                </a:lnTo>
                <a:lnTo>
                  <a:pt x="76830" y="68480"/>
                </a:lnTo>
                <a:lnTo>
                  <a:pt x="76830" y="69490"/>
                </a:lnTo>
                <a:lnTo>
                  <a:pt x="76840" y="70500"/>
                </a:lnTo>
                <a:lnTo>
                  <a:pt x="76840" y="71520"/>
                </a:lnTo>
                <a:lnTo>
                  <a:pt x="76840" y="72530"/>
                </a:lnTo>
                <a:lnTo>
                  <a:pt x="76840" y="73550"/>
                </a:lnTo>
                <a:lnTo>
                  <a:pt x="76840" y="74570"/>
                </a:lnTo>
                <a:lnTo>
                  <a:pt x="76840" y="75580"/>
                </a:lnTo>
                <a:lnTo>
                  <a:pt x="76840" y="76600"/>
                </a:lnTo>
                <a:lnTo>
                  <a:pt x="76840" y="77620"/>
                </a:lnTo>
                <a:lnTo>
                  <a:pt x="76840" y="77890"/>
                </a:lnTo>
                <a:lnTo>
                  <a:pt x="76840" y="78030"/>
                </a:lnTo>
                <a:lnTo>
                  <a:pt x="76840" y="78240"/>
                </a:lnTo>
                <a:lnTo>
                  <a:pt x="76840" y="78540"/>
                </a:lnTo>
                <a:lnTo>
                  <a:pt x="76840" y="79230"/>
                </a:lnTo>
                <a:lnTo>
                  <a:pt x="76840" y="79920"/>
                </a:lnTo>
                <a:lnTo>
                  <a:pt x="76840" y="80610"/>
                </a:lnTo>
                <a:lnTo>
                  <a:pt x="76840" y="81300"/>
                </a:lnTo>
                <a:lnTo>
                  <a:pt x="76830" y="81610"/>
                </a:lnTo>
                <a:lnTo>
                  <a:pt x="76840" y="81630"/>
                </a:lnTo>
                <a:lnTo>
                  <a:pt x="76840" y="82060"/>
                </a:lnTo>
                <a:lnTo>
                  <a:pt x="76840" y="82470"/>
                </a:lnTo>
                <a:lnTo>
                  <a:pt x="76840" y="82580"/>
                </a:lnTo>
                <a:lnTo>
                  <a:pt x="76850" y="82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