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Mal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29610"/>
                </a:moveTo>
                <a:lnTo>
                  <a:pt x="36940" y="29680"/>
                </a:lnTo>
                <a:lnTo>
                  <a:pt x="37110" y="29670"/>
                </a:lnTo>
                <a:lnTo>
                  <a:pt x="37310" y="29620"/>
                </a:lnTo>
                <a:lnTo>
                  <a:pt x="37540" y="29480"/>
                </a:lnTo>
                <a:lnTo>
                  <a:pt x="38040" y="29320"/>
                </a:lnTo>
                <a:lnTo>
                  <a:pt x="38150" y="29260"/>
                </a:lnTo>
                <a:lnTo>
                  <a:pt x="38430" y="28980"/>
                </a:lnTo>
                <a:lnTo>
                  <a:pt x="38550" y="28390"/>
                </a:lnTo>
                <a:lnTo>
                  <a:pt x="38660" y="28150"/>
                </a:lnTo>
                <a:lnTo>
                  <a:pt x="38700" y="28030"/>
                </a:lnTo>
                <a:lnTo>
                  <a:pt x="38720" y="27890"/>
                </a:lnTo>
                <a:lnTo>
                  <a:pt x="38710" y="27740"/>
                </a:lnTo>
                <a:lnTo>
                  <a:pt x="38660" y="27410"/>
                </a:lnTo>
                <a:lnTo>
                  <a:pt x="38250" y="26140"/>
                </a:lnTo>
                <a:lnTo>
                  <a:pt x="38220" y="25990"/>
                </a:lnTo>
                <a:lnTo>
                  <a:pt x="38240" y="25820"/>
                </a:lnTo>
                <a:lnTo>
                  <a:pt x="38320" y="25660"/>
                </a:lnTo>
                <a:lnTo>
                  <a:pt x="38550" y="25530"/>
                </a:lnTo>
                <a:lnTo>
                  <a:pt x="38740" y="25470"/>
                </a:lnTo>
                <a:lnTo>
                  <a:pt x="39090" y="25440"/>
                </a:lnTo>
                <a:lnTo>
                  <a:pt x="39270" y="25380"/>
                </a:lnTo>
                <a:lnTo>
                  <a:pt x="39670" y="25090"/>
                </a:lnTo>
                <a:lnTo>
                  <a:pt x="40090" y="24500"/>
                </a:lnTo>
                <a:lnTo>
                  <a:pt x="40530" y="24190"/>
                </a:lnTo>
                <a:lnTo>
                  <a:pt x="41540" y="23780"/>
                </a:lnTo>
                <a:lnTo>
                  <a:pt x="41680" y="23760"/>
                </a:lnTo>
                <a:lnTo>
                  <a:pt x="41790" y="23770"/>
                </a:lnTo>
                <a:lnTo>
                  <a:pt x="41920" y="23830"/>
                </a:lnTo>
                <a:lnTo>
                  <a:pt x="42050" y="23930"/>
                </a:lnTo>
                <a:lnTo>
                  <a:pt x="42140" y="24070"/>
                </a:lnTo>
                <a:lnTo>
                  <a:pt x="42290" y="24380"/>
                </a:lnTo>
                <a:lnTo>
                  <a:pt x="42930" y="25270"/>
                </a:lnTo>
                <a:lnTo>
                  <a:pt x="43060" y="25400"/>
                </a:lnTo>
                <a:lnTo>
                  <a:pt x="43210" y="25500"/>
                </a:lnTo>
                <a:lnTo>
                  <a:pt x="43350" y="25560"/>
                </a:lnTo>
                <a:lnTo>
                  <a:pt x="43490" y="25590"/>
                </a:lnTo>
                <a:lnTo>
                  <a:pt x="43640" y="25590"/>
                </a:lnTo>
                <a:lnTo>
                  <a:pt x="43790" y="25560"/>
                </a:lnTo>
                <a:lnTo>
                  <a:pt x="43940" y="25480"/>
                </a:lnTo>
                <a:lnTo>
                  <a:pt x="44070" y="25340"/>
                </a:lnTo>
                <a:lnTo>
                  <a:pt x="44150" y="25150"/>
                </a:lnTo>
                <a:lnTo>
                  <a:pt x="44190" y="25000"/>
                </a:lnTo>
                <a:lnTo>
                  <a:pt x="44210" y="24760"/>
                </a:lnTo>
                <a:lnTo>
                  <a:pt x="44230" y="24630"/>
                </a:lnTo>
                <a:lnTo>
                  <a:pt x="44300" y="24510"/>
                </a:lnTo>
                <a:lnTo>
                  <a:pt x="44380" y="24430"/>
                </a:lnTo>
                <a:lnTo>
                  <a:pt x="44620" y="24260"/>
                </a:lnTo>
                <a:lnTo>
                  <a:pt x="44980" y="24130"/>
                </a:lnTo>
                <a:lnTo>
                  <a:pt x="44990" y="24130"/>
                </a:lnTo>
                <a:lnTo>
                  <a:pt x="45000" y="24290"/>
                </a:lnTo>
                <a:lnTo>
                  <a:pt x="45030" y="24380"/>
                </a:lnTo>
                <a:lnTo>
                  <a:pt x="45070" y="24400"/>
                </a:lnTo>
                <a:lnTo>
                  <a:pt x="45070" y="24420"/>
                </a:lnTo>
                <a:lnTo>
                  <a:pt x="45100" y="24440"/>
                </a:lnTo>
                <a:lnTo>
                  <a:pt x="45190" y="24440"/>
                </a:lnTo>
                <a:lnTo>
                  <a:pt x="45220" y="24440"/>
                </a:lnTo>
                <a:lnTo>
                  <a:pt x="45250" y="24410"/>
                </a:lnTo>
                <a:lnTo>
                  <a:pt x="45260" y="24380"/>
                </a:lnTo>
                <a:lnTo>
                  <a:pt x="45260" y="24360"/>
                </a:lnTo>
                <a:lnTo>
                  <a:pt x="45310" y="24390"/>
                </a:lnTo>
                <a:lnTo>
                  <a:pt x="45360" y="24400"/>
                </a:lnTo>
                <a:lnTo>
                  <a:pt x="45400" y="24430"/>
                </a:lnTo>
                <a:lnTo>
                  <a:pt x="45400" y="24440"/>
                </a:lnTo>
                <a:lnTo>
                  <a:pt x="45480" y="24440"/>
                </a:lnTo>
                <a:lnTo>
                  <a:pt x="45510" y="24460"/>
                </a:lnTo>
                <a:lnTo>
                  <a:pt x="45530" y="24510"/>
                </a:lnTo>
                <a:lnTo>
                  <a:pt x="45500" y="24550"/>
                </a:lnTo>
                <a:lnTo>
                  <a:pt x="45420" y="24570"/>
                </a:lnTo>
                <a:lnTo>
                  <a:pt x="45340" y="24610"/>
                </a:lnTo>
                <a:lnTo>
                  <a:pt x="45310" y="24690"/>
                </a:lnTo>
                <a:lnTo>
                  <a:pt x="45320" y="24750"/>
                </a:lnTo>
                <a:lnTo>
                  <a:pt x="45370" y="24790"/>
                </a:lnTo>
                <a:lnTo>
                  <a:pt x="45420" y="24830"/>
                </a:lnTo>
                <a:lnTo>
                  <a:pt x="45480" y="24890"/>
                </a:lnTo>
                <a:lnTo>
                  <a:pt x="45570" y="25040"/>
                </a:lnTo>
                <a:lnTo>
                  <a:pt x="45680" y="25350"/>
                </a:lnTo>
                <a:lnTo>
                  <a:pt x="45780" y="25500"/>
                </a:lnTo>
                <a:lnTo>
                  <a:pt x="45900" y="25560"/>
                </a:lnTo>
                <a:lnTo>
                  <a:pt x="45910" y="25560"/>
                </a:lnTo>
                <a:lnTo>
                  <a:pt x="45980" y="25600"/>
                </a:lnTo>
                <a:lnTo>
                  <a:pt x="45990" y="25610"/>
                </a:lnTo>
                <a:lnTo>
                  <a:pt x="46000" y="25610"/>
                </a:lnTo>
                <a:lnTo>
                  <a:pt x="46090" y="25660"/>
                </a:lnTo>
                <a:lnTo>
                  <a:pt x="46220" y="25750"/>
                </a:lnTo>
                <a:lnTo>
                  <a:pt x="46200" y="25880"/>
                </a:lnTo>
                <a:lnTo>
                  <a:pt x="46230" y="25980"/>
                </a:lnTo>
                <a:lnTo>
                  <a:pt x="46220" y="26140"/>
                </a:lnTo>
                <a:lnTo>
                  <a:pt x="46240" y="26240"/>
                </a:lnTo>
                <a:lnTo>
                  <a:pt x="46290" y="26220"/>
                </a:lnTo>
                <a:lnTo>
                  <a:pt x="46300" y="26220"/>
                </a:lnTo>
                <a:lnTo>
                  <a:pt x="46310" y="26230"/>
                </a:lnTo>
                <a:lnTo>
                  <a:pt x="46350" y="26270"/>
                </a:lnTo>
                <a:lnTo>
                  <a:pt x="46360" y="26260"/>
                </a:lnTo>
                <a:lnTo>
                  <a:pt x="46340" y="26290"/>
                </a:lnTo>
                <a:lnTo>
                  <a:pt x="46430" y="26330"/>
                </a:lnTo>
                <a:lnTo>
                  <a:pt x="46440" y="26340"/>
                </a:lnTo>
                <a:lnTo>
                  <a:pt x="46440" y="26350"/>
                </a:lnTo>
                <a:lnTo>
                  <a:pt x="46450" y="26360"/>
                </a:lnTo>
                <a:lnTo>
                  <a:pt x="46450" y="26390"/>
                </a:lnTo>
                <a:lnTo>
                  <a:pt x="46400" y="26460"/>
                </a:lnTo>
                <a:lnTo>
                  <a:pt x="46380" y="26510"/>
                </a:lnTo>
                <a:lnTo>
                  <a:pt x="46420" y="26600"/>
                </a:lnTo>
                <a:lnTo>
                  <a:pt x="46450" y="26630"/>
                </a:lnTo>
                <a:lnTo>
                  <a:pt x="46530" y="26700"/>
                </a:lnTo>
                <a:lnTo>
                  <a:pt x="46560" y="26760"/>
                </a:lnTo>
                <a:lnTo>
                  <a:pt x="46590" y="26800"/>
                </a:lnTo>
                <a:lnTo>
                  <a:pt x="46740" y="26820"/>
                </a:lnTo>
                <a:lnTo>
                  <a:pt x="46800" y="26850"/>
                </a:lnTo>
                <a:lnTo>
                  <a:pt x="46810" y="26910"/>
                </a:lnTo>
                <a:lnTo>
                  <a:pt x="46810" y="27000"/>
                </a:lnTo>
                <a:lnTo>
                  <a:pt x="46840" y="27060"/>
                </a:lnTo>
                <a:lnTo>
                  <a:pt x="46910" y="27060"/>
                </a:lnTo>
                <a:lnTo>
                  <a:pt x="46960" y="27060"/>
                </a:lnTo>
                <a:lnTo>
                  <a:pt x="46960" y="27100"/>
                </a:lnTo>
                <a:lnTo>
                  <a:pt x="46900" y="27160"/>
                </a:lnTo>
                <a:lnTo>
                  <a:pt x="46950" y="27180"/>
                </a:lnTo>
                <a:lnTo>
                  <a:pt x="46980" y="27180"/>
                </a:lnTo>
                <a:lnTo>
                  <a:pt x="46990" y="27180"/>
                </a:lnTo>
                <a:lnTo>
                  <a:pt x="47000" y="27190"/>
                </a:lnTo>
                <a:lnTo>
                  <a:pt x="47020" y="27180"/>
                </a:lnTo>
                <a:lnTo>
                  <a:pt x="47030" y="27180"/>
                </a:lnTo>
                <a:lnTo>
                  <a:pt x="47100" y="27190"/>
                </a:lnTo>
                <a:lnTo>
                  <a:pt x="47120" y="27270"/>
                </a:lnTo>
                <a:lnTo>
                  <a:pt x="47120" y="27300"/>
                </a:lnTo>
                <a:lnTo>
                  <a:pt x="47110" y="27330"/>
                </a:lnTo>
                <a:lnTo>
                  <a:pt x="47110" y="27340"/>
                </a:lnTo>
                <a:lnTo>
                  <a:pt x="47120" y="27350"/>
                </a:lnTo>
                <a:lnTo>
                  <a:pt x="47130" y="27360"/>
                </a:lnTo>
                <a:lnTo>
                  <a:pt x="47170" y="27390"/>
                </a:lnTo>
                <a:lnTo>
                  <a:pt x="47180" y="27390"/>
                </a:lnTo>
                <a:lnTo>
                  <a:pt x="47240" y="27380"/>
                </a:lnTo>
                <a:lnTo>
                  <a:pt x="47310" y="27460"/>
                </a:lnTo>
                <a:lnTo>
                  <a:pt x="47280" y="27510"/>
                </a:lnTo>
                <a:lnTo>
                  <a:pt x="47220" y="27580"/>
                </a:lnTo>
                <a:lnTo>
                  <a:pt x="47190" y="27670"/>
                </a:lnTo>
                <a:lnTo>
                  <a:pt x="47210" y="27710"/>
                </a:lnTo>
                <a:lnTo>
                  <a:pt x="47240" y="27730"/>
                </a:lnTo>
                <a:lnTo>
                  <a:pt x="47240" y="27740"/>
                </a:lnTo>
                <a:lnTo>
                  <a:pt x="47260" y="27770"/>
                </a:lnTo>
                <a:lnTo>
                  <a:pt x="47300" y="27790"/>
                </a:lnTo>
                <a:lnTo>
                  <a:pt x="47320" y="27810"/>
                </a:lnTo>
                <a:lnTo>
                  <a:pt x="47340" y="27850"/>
                </a:lnTo>
                <a:lnTo>
                  <a:pt x="47370" y="27860"/>
                </a:lnTo>
                <a:lnTo>
                  <a:pt x="47380" y="27860"/>
                </a:lnTo>
                <a:lnTo>
                  <a:pt x="47380" y="27870"/>
                </a:lnTo>
                <a:lnTo>
                  <a:pt x="47380" y="27890"/>
                </a:lnTo>
                <a:lnTo>
                  <a:pt x="47390" y="27910"/>
                </a:lnTo>
                <a:lnTo>
                  <a:pt x="47410" y="27960"/>
                </a:lnTo>
                <a:lnTo>
                  <a:pt x="47410" y="27950"/>
                </a:lnTo>
                <a:lnTo>
                  <a:pt x="47440" y="27970"/>
                </a:lnTo>
                <a:lnTo>
                  <a:pt x="47440" y="27960"/>
                </a:lnTo>
                <a:lnTo>
                  <a:pt x="47480" y="27920"/>
                </a:lnTo>
                <a:lnTo>
                  <a:pt x="47500" y="27910"/>
                </a:lnTo>
                <a:lnTo>
                  <a:pt x="47510" y="27900"/>
                </a:lnTo>
                <a:lnTo>
                  <a:pt x="47550" y="28040"/>
                </a:lnTo>
                <a:lnTo>
                  <a:pt x="47540" y="28100"/>
                </a:lnTo>
                <a:lnTo>
                  <a:pt x="47530" y="28160"/>
                </a:lnTo>
                <a:lnTo>
                  <a:pt x="47510" y="28220"/>
                </a:lnTo>
                <a:lnTo>
                  <a:pt x="47520" y="28230"/>
                </a:lnTo>
                <a:lnTo>
                  <a:pt x="47590" y="28250"/>
                </a:lnTo>
                <a:lnTo>
                  <a:pt x="47670" y="28310"/>
                </a:lnTo>
                <a:lnTo>
                  <a:pt x="47700" y="28350"/>
                </a:lnTo>
                <a:lnTo>
                  <a:pt x="47760" y="28410"/>
                </a:lnTo>
                <a:lnTo>
                  <a:pt x="47800" y="28450"/>
                </a:lnTo>
                <a:lnTo>
                  <a:pt x="47810" y="28470"/>
                </a:lnTo>
                <a:lnTo>
                  <a:pt x="47830" y="28510"/>
                </a:lnTo>
                <a:lnTo>
                  <a:pt x="47820" y="28540"/>
                </a:lnTo>
                <a:lnTo>
                  <a:pt x="47800" y="28530"/>
                </a:lnTo>
                <a:lnTo>
                  <a:pt x="47770" y="28520"/>
                </a:lnTo>
                <a:lnTo>
                  <a:pt x="47760" y="28520"/>
                </a:lnTo>
                <a:lnTo>
                  <a:pt x="47730" y="28530"/>
                </a:lnTo>
                <a:lnTo>
                  <a:pt x="47710" y="28600"/>
                </a:lnTo>
                <a:lnTo>
                  <a:pt x="47660" y="28660"/>
                </a:lnTo>
                <a:lnTo>
                  <a:pt x="47650" y="28670"/>
                </a:lnTo>
                <a:lnTo>
                  <a:pt x="47640" y="28690"/>
                </a:lnTo>
                <a:lnTo>
                  <a:pt x="47640" y="28720"/>
                </a:lnTo>
                <a:lnTo>
                  <a:pt x="47640" y="28740"/>
                </a:lnTo>
                <a:lnTo>
                  <a:pt x="47650" y="28770"/>
                </a:lnTo>
                <a:lnTo>
                  <a:pt x="47770" y="28810"/>
                </a:lnTo>
                <a:lnTo>
                  <a:pt x="47800" y="28830"/>
                </a:lnTo>
                <a:lnTo>
                  <a:pt x="47810" y="28890"/>
                </a:lnTo>
                <a:lnTo>
                  <a:pt x="47840" y="28920"/>
                </a:lnTo>
                <a:lnTo>
                  <a:pt x="47840" y="28940"/>
                </a:lnTo>
                <a:lnTo>
                  <a:pt x="47790" y="29020"/>
                </a:lnTo>
                <a:lnTo>
                  <a:pt x="47760" y="29100"/>
                </a:lnTo>
                <a:lnTo>
                  <a:pt x="47810" y="29170"/>
                </a:lnTo>
                <a:lnTo>
                  <a:pt x="47960" y="29290"/>
                </a:lnTo>
                <a:lnTo>
                  <a:pt x="47950" y="30110"/>
                </a:lnTo>
                <a:lnTo>
                  <a:pt x="47980" y="30280"/>
                </a:lnTo>
                <a:lnTo>
                  <a:pt x="48050" y="30440"/>
                </a:lnTo>
                <a:lnTo>
                  <a:pt x="48110" y="30520"/>
                </a:lnTo>
                <a:lnTo>
                  <a:pt x="48020" y="30630"/>
                </a:lnTo>
                <a:lnTo>
                  <a:pt x="47980" y="30710"/>
                </a:lnTo>
                <a:lnTo>
                  <a:pt x="47890" y="30830"/>
                </a:lnTo>
                <a:lnTo>
                  <a:pt x="47830" y="30980"/>
                </a:lnTo>
                <a:lnTo>
                  <a:pt x="47790" y="31160"/>
                </a:lnTo>
                <a:lnTo>
                  <a:pt x="47800" y="31340"/>
                </a:lnTo>
                <a:lnTo>
                  <a:pt x="47870" y="31580"/>
                </a:lnTo>
                <a:lnTo>
                  <a:pt x="47960" y="31770"/>
                </a:lnTo>
                <a:lnTo>
                  <a:pt x="48080" y="31960"/>
                </a:lnTo>
                <a:lnTo>
                  <a:pt x="48180" y="32160"/>
                </a:lnTo>
                <a:lnTo>
                  <a:pt x="48230" y="32540"/>
                </a:lnTo>
                <a:lnTo>
                  <a:pt x="48210" y="33690"/>
                </a:lnTo>
                <a:lnTo>
                  <a:pt x="48110" y="34180"/>
                </a:lnTo>
                <a:lnTo>
                  <a:pt x="48070" y="34370"/>
                </a:lnTo>
                <a:lnTo>
                  <a:pt x="48060" y="34500"/>
                </a:lnTo>
                <a:lnTo>
                  <a:pt x="48060" y="34690"/>
                </a:lnTo>
                <a:lnTo>
                  <a:pt x="48190" y="35320"/>
                </a:lnTo>
                <a:lnTo>
                  <a:pt x="48170" y="35540"/>
                </a:lnTo>
                <a:lnTo>
                  <a:pt x="48030" y="35890"/>
                </a:lnTo>
                <a:lnTo>
                  <a:pt x="47950" y="36200"/>
                </a:lnTo>
                <a:lnTo>
                  <a:pt x="47860" y="36330"/>
                </a:lnTo>
                <a:lnTo>
                  <a:pt x="47750" y="36380"/>
                </a:lnTo>
                <a:lnTo>
                  <a:pt x="46970" y="36650"/>
                </a:lnTo>
                <a:lnTo>
                  <a:pt x="46810" y="36730"/>
                </a:lnTo>
                <a:lnTo>
                  <a:pt x="46660" y="36840"/>
                </a:lnTo>
                <a:lnTo>
                  <a:pt x="46550" y="36980"/>
                </a:lnTo>
                <a:lnTo>
                  <a:pt x="46530" y="37140"/>
                </a:lnTo>
                <a:lnTo>
                  <a:pt x="46560" y="37320"/>
                </a:lnTo>
                <a:lnTo>
                  <a:pt x="46770" y="37800"/>
                </a:lnTo>
                <a:lnTo>
                  <a:pt x="46890" y="37970"/>
                </a:lnTo>
                <a:lnTo>
                  <a:pt x="46990" y="38140"/>
                </a:lnTo>
                <a:lnTo>
                  <a:pt x="47010" y="38220"/>
                </a:lnTo>
                <a:lnTo>
                  <a:pt x="47030" y="38340"/>
                </a:lnTo>
                <a:lnTo>
                  <a:pt x="47050" y="38630"/>
                </a:lnTo>
                <a:lnTo>
                  <a:pt x="47130" y="38740"/>
                </a:lnTo>
                <a:lnTo>
                  <a:pt x="47370" y="38890"/>
                </a:lnTo>
                <a:lnTo>
                  <a:pt x="47460" y="39000"/>
                </a:lnTo>
                <a:lnTo>
                  <a:pt x="47520" y="39120"/>
                </a:lnTo>
                <a:lnTo>
                  <a:pt x="47600" y="39210"/>
                </a:lnTo>
                <a:lnTo>
                  <a:pt x="47680" y="39250"/>
                </a:lnTo>
                <a:lnTo>
                  <a:pt x="47800" y="39280"/>
                </a:lnTo>
                <a:lnTo>
                  <a:pt x="48070" y="39370"/>
                </a:lnTo>
                <a:lnTo>
                  <a:pt x="48200" y="39450"/>
                </a:lnTo>
                <a:lnTo>
                  <a:pt x="48370" y="39710"/>
                </a:lnTo>
                <a:lnTo>
                  <a:pt x="48400" y="39870"/>
                </a:lnTo>
                <a:lnTo>
                  <a:pt x="48450" y="39990"/>
                </a:lnTo>
                <a:lnTo>
                  <a:pt x="48570" y="40090"/>
                </a:lnTo>
                <a:lnTo>
                  <a:pt x="48820" y="40130"/>
                </a:lnTo>
                <a:lnTo>
                  <a:pt x="49010" y="40150"/>
                </a:lnTo>
                <a:lnTo>
                  <a:pt x="49620" y="40380"/>
                </a:lnTo>
                <a:lnTo>
                  <a:pt x="52410" y="41440"/>
                </a:lnTo>
                <a:lnTo>
                  <a:pt x="52480" y="41500"/>
                </a:lnTo>
                <a:lnTo>
                  <a:pt x="52560" y="41600"/>
                </a:lnTo>
                <a:lnTo>
                  <a:pt x="52570" y="41730"/>
                </a:lnTo>
                <a:lnTo>
                  <a:pt x="52510" y="41890"/>
                </a:lnTo>
                <a:lnTo>
                  <a:pt x="52340" y="42170"/>
                </a:lnTo>
                <a:lnTo>
                  <a:pt x="52230" y="42270"/>
                </a:lnTo>
                <a:lnTo>
                  <a:pt x="52160" y="42400"/>
                </a:lnTo>
                <a:lnTo>
                  <a:pt x="52050" y="42680"/>
                </a:lnTo>
                <a:lnTo>
                  <a:pt x="52030" y="42830"/>
                </a:lnTo>
                <a:lnTo>
                  <a:pt x="52080" y="42990"/>
                </a:lnTo>
                <a:lnTo>
                  <a:pt x="52170" y="43160"/>
                </a:lnTo>
                <a:lnTo>
                  <a:pt x="52310" y="43330"/>
                </a:lnTo>
                <a:lnTo>
                  <a:pt x="52650" y="43620"/>
                </a:lnTo>
                <a:lnTo>
                  <a:pt x="53310" y="44070"/>
                </a:lnTo>
                <a:lnTo>
                  <a:pt x="53460" y="44140"/>
                </a:lnTo>
                <a:lnTo>
                  <a:pt x="53630" y="44180"/>
                </a:lnTo>
                <a:lnTo>
                  <a:pt x="53750" y="44140"/>
                </a:lnTo>
                <a:lnTo>
                  <a:pt x="53940" y="44090"/>
                </a:lnTo>
                <a:lnTo>
                  <a:pt x="54110" y="44250"/>
                </a:lnTo>
                <a:lnTo>
                  <a:pt x="54080" y="44280"/>
                </a:lnTo>
                <a:lnTo>
                  <a:pt x="54020" y="44390"/>
                </a:lnTo>
                <a:lnTo>
                  <a:pt x="54120" y="44380"/>
                </a:lnTo>
                <a:lnTo>
                  <a:pt x="54250" y="44440"/>
                </a:lnTo>
                <a:lnTo>
                  <a:pt x="54330" y="44440"/>
                </a:lnTo>
                <a:lnTo>
                  <a:pt x="54360" y="44530"/>
                </a:lnTo>
                <a:lnTo>
                  <a:pt x="54450" y="44640"/>
                </a:lnTo>
                <a:lnTo>
                  <a:pt x="54490" y="44840"/>
                </a:lnTo>
                <a:lnTo>
                  <a:pt x="54600" y="44940"/>
                </a:lnTo>
                <a:lnTo>
                  <a:pt x="54650" y="45030"/>
                </a:lnTo>
                <a:lnTo>
                  <a:pt x="54690" y="44980"/>
                </a:lnTo>
                <a:lnTo>
                  <a:pt x="54740" y="45050"/>
                </a:lnTo>
                <a:lnTo>
                  <a:pt x="54810" y="45100"/>
                </a:lnTo>
                <a:lnTo>
                  <a:pt x="54960" y="45160"/>
                </a:lnTo>
                <a:lnTo>
                  <a:pt x="55050" y="45070"/>
                </a:lnTo>
                <a:lnTo>
                  <a:pt x="55050" y="45160"/>
                </a:lnTo>
                <a:lnTo>
                  <a:pt x="55080" y="45240"/>
                </a:lnTo>
                <a:lnTo>
                  <a:pt x="55140" y="45280"/>
                </a:lnTo>
                <a:lnTo>
                  <a:pt x="55230" y="45300"/>
                </a:lnTo>
                <a:lnTo>
                  <a:pt x="55200" y="45330"/>
                </a:lnTo>
                <a:lnTo>
                  <a:pt x="55170" y="45370"/>
                </a:lnTo>
                <a:lnTo>
                  <a:pt x="55140" y="45390"/>
                </a:lnTo>
                <a:lnTo>
                  <a:pt x="55230" y="45460"/>
                </a:lnTo>
                <a:lnTo>
                  <a:pt x="55270" y="45480"/>
                </a:lnTo>
                <a:lnTo>
                  <a:pt x="55210" y="45510"/>
                </a:lnTo>
                <a:lnTo>
                  <a:pt x="55170" y="45550"/>
                </a:lnTo>
                <a:lnTo>
                  <a:pt x="55160" y="45600"/>
                </a:lnTo>
                <a:lnTo>
                  <a:pt x="55180" y="45670"/>
                </a:lnTo>
                <a:lnTo>
                  <a:pt x="55140" y="45670"/>
                </a:lnTo>
                <a:lnTo>
                  <a:pt x="55080" y="45700"/>
                </a:lnTo>
                <a:lnTo>
                  <a:pt x="55050" y="45710"/>
                </a:lnTo>
                <a:lnTo>
                  <a:pt x="55130" y="45790"/>
                </a:lnTo>
                <a:lnTo>
                  <a:pt x="55130" y="45830"/>
                </a:lnTo>
                <a:lnTo>
                  <a:pt x="55000" y="45890"/>
                </a:lnTo>
                <a:lnTo>
                  <a:pt x="54960" y="45890"/>
                </a:lnTo>
                <a:lnTo>
                  <a:pt x="54930" y="45860"/>
                </a:lnTo>
                <a:lnTo>
                  <a:pt x="54890" y="45840"/>
                </a:lnTo>
                <a:lnTo>
                  <a:pt x="54850" y="45890"/>
                </a:lnTo>
                <a:lnTo>
                  <a:pt x="54830" y="45940"/>
                </a:lnTo>
                <a:lnTo>
                  <a:pt x="54860" y="45970"/>
                </a:lnTo>
                <a:lnTo>
                  <a:pt x="54900" y="45990"/>
                </a:lnTo>
                <a:lnTo>
                  <a:pt x="54920" y="46030"/>
                </a:lnTo>
                <a:lnTo>
                  <a:pt x="54940" y="46400"/>
                </a:lnTo>
                <a:lnTo>
                  <a:pt x="54980" y="46570"/>
                </a:lnTo>
                <a:lnTo>
                  <a:pt x="55050" y="46750"/>
                </a:lnTo>
                <a:lnTo>
                  <a:pt x="55140" y="46910"/>
                </a:lnTo>
                <a:lnTo>
                  <a:pt x="55250" y="47040"/>
                </a:lnTo>
                <a:lnTo>
                  <a:pt x="55490" y="47260"/>
                </a:lnTo>
                <a:lnTo>
                  <a:pt x="55610" y="47360"/>
                </a:lnTo>
                <a:lnTo>
                  <a:pt x="55710" y="47480"/>
                </a:lnTo>
                <a:lnTo>
                  <a:pt x="55790" y="47630"/>
                </a:lnTo>
                <a:lnTo>
                  <a:pt x="55850" y="47800"/>
                </a:lnTo>
                <a:lnTo>
                  <a:pt x="55860" y="47980"/>
                </a:lnTo>
                <a:lnTo>
                  <a:pt x="55780" y="48300"/>
                </a:lnTo>
                <a:lnTo>
                  <a:pt x="55760" y="48480"/>
                </a:lnTo>
                <a:lnTo>
                  <a:pt x="55800" y="48660"/>
                </a:lnTo>
                <a:lnTo>
                  <a:pt x="55990" y="49000"/>
                </a:lnTo>
                <a:lnTo>
                  <a:pt x="56030" y="49170"/>
                </a:lnTo>
                <a:lnTo>
                  <a:pt x="55990" y="49350"/>
                </a:lnTo>
                <a:lnTo>
                  <a:pt x="55930" y="49480"/>
                </a:lnTo>
                <a:lnTo>
                  <a:pt x="55930" y="49600"/>
                </a:lnTo>
                <a:lnTo>
                  <a:pt x="56070" y="49760"/>
                </a:lnTo>
                <a:lnTo>
                  <a:pt x="56130" y="49800"/>
                </a:lnTo>
                <a:lnTo>
                  <a:pt x="56180" y="49840"/>
                </a:lnTo>
                <a:lnTo>
                  <a:pt x="56240" y="49900"/>
                </a:lnTo>
                <a:lnTo>
                  <a:pt x="56280" y="49990"/>
                </a:lnTo>
                <a:lnTo>
                  <a:pt x="56310" y="50090"/>
                </a:lnTo>
                <a:lnTo>
                  <a:pt x="56310" y="50230"/>
                </a:lnTo>
                <a:lnTo>
                  <a:pt x="56330" y="50370"/>
                </a:lnTo>
                <a:lnTo>
                  <a:pt x="56280" y="50470"/>
                </a:lnTo>
                <a:lnTo>
                  <a:pt x="56160" y="50510"/>
                </a:lnTo>
                <a:lnTo>
                  <a:pt x="55880" y="50480"/>
                </a:lnTo>
                <a:lnTo>
                  <a:pt x="55730" y="50480"/>
                </a:lnTo>
                <a:lnTo>
                  <a:pt x="55400" y="50540"/>
                </a:lnTo>
                <a:lnTo>
                  <a:pt x="54710" y="50800"/>
                </a:lnTo>
                <a:lnTo>
                  <a:pt x="54370" y="50980"/>
                </a:lnTo>
                <a:lnTo>
                  <a:pt x="54240" y="51070"/>
                </a:lnTo>
                <a:lnTo>
                  <a:pt x="53800" y="51520"/>
                </a:lnTo>
                <a:lnTo>
                  <a:pt x="53670" y="51610"/>
                </a:lnTo>
                <a:lnTo>
                  <a:pt x="53520" y="51650"/>
                </a:lnTo>
                <a:lnTo>
                  <a:pt x="53360" y="51660"/>
                </a:lnTo>
                <a:lnTo>
                  <a:pt x="53040" y="51640"/>
                </a:lnTo>
                <a:lnTo>
                  <a:pt x="52710" y="51560"/>
                </a:lnTo>
                <a:lnTo>
                  <a:pt x="52540" y="51570"/>
                </a:lnTo>
                <a:lnTo>
                  <a:pt x="52050" y="51700"/>
                </a:lnTo>
                <a:lnTo>
                  <a:pt x="51990" y="51710"/>
                </a:lnTo>
                <a:lnTo>
                  <a:pt x="51920" y="51730"/>
                </a:lnTo>
                <a:lnTo>
                  <a:pt x="51870" y="51730"/>
                </a:lnTo>
                <a:lnTo>
                  <a:pt x="51830" y="51730"/>
                </a:lnTo>
                <a:lnTo>
                  <a:pt x="51720" y="51700"/>
                </a:lnTo>
                <a:lnTo>
                  <a:pt x="51570" y="51680"/>
                </a:lnTo>
                <a:lnTo>
                  <a:pt x="51550" y="51680"/>
                </a:lnTo>
                <a:lnTo>
                  <a:pt x="51490" y="51660"/>
                </a:lnTo>
                <a:lnTo>
                  <a:pt x="51440" y="51660"/>
                </a:lnTo>
                <a:lnTo>
                  <a:pt x="51370" y="51680"/>
                </a:lnTo>
                <a:lnTo>
                  <a:pt x="51250" y="51740"/>
                </a:lnTo>
                <a:lnTo>
                  <a:pt x="51190" y="51760"/>
                </a:lnTo>
                <a:lnTo>
                  <a:pt x="51140" y="51760"/>
                </a:lnTo>
                <a:lnTo>
                  <a:pt x="51110" y="51750"/>
                </a:lnTo>
                <a:lnTo>
                  <a:pt x="51090" y="51730"/>
                </a:lnTo>
                <a:lnTo>
                  <a:pt x="51060" y="51700"/>
                </a:lnTo>
                <a:lnTo>
                  <a:pt x="51040" y="51660"/>
                </a:lnTo>
                <a:lnTo>
                  <a:pt x="51030" y="51630"/>
                </a:lnTo>
                <a:lnTo>
                  <a:pt x="51020" y="51600"/>
                </a:lnTo>
                <a:lnTo>
                  <a:pt x="51000" y="51580"/>
                </a:lnTo>
                <a:lnTo>
                  <a:pt x="50970" y="51560"/>
                </a:lnTo>
                <a:lnTo>
                  <a:pt x="50950" y="51540"/>
                </a:lnTo>
                <a:lnTo>
                  <a:pt x="50930" y="51520"/>
                </a:lnTo>
                <a:lnTo>
                  <a:pt x="50910" y="51520"/>
                </a:lnTo>
                <a:lnTo>
                  <a:pt x="50890" y="51510"/>
                </a:lnTo>
                <a:lnTo>
                  <a:pt x="50800" y="51520"/>
                </a:lnTo>
                <a:lnTo>
                  <a:pt x="50650" y="51570"/>
                </a:lnTo>
                <a:lnTo>
                  <a:pt x="50600" y="51580"/>
                </a:lnTo>
                <a:lnTo>
                  <a:pt x="50540" y="51570"/>
                </a:lnTo>
                <a:lnTo>
                  <a:pt x="50520" y="51570"/>
                </a:lnTo>
                <a:lnTo>
                  <a:pt x="50430" y="51570"/>
                </a:lnTo>
                <a:lnTo>
                  <a:pt x="50390" y="51560"/>
                </a:lnTo>
                <a:lnTo>
                  <a:pt x="50360" y="51550"/>
                </a:lnTo>
                <a:lnTo>
                  <a:pt x="50330" y="51540"/>
                </a:lnTo>
                <a:lnTo>
                  <a:pt x="50300" y="51520"/>
                </a:lnTo>
                <a:lnTo>
                  <a:pt x="50280" y="51490"/>
                </a:lnTo>
                <a:lnTo>
                  <a:pt x="50260" y="51470"/>
                </a:lnTo>
                <a:lnTo>
                  <a:pt x="50230" y="51410"/>
                </a:lnTo>
                <a:lnTo>
                  <a:pt x="50230" y="51390"/>
                </a:lnTo>
                <a:lnTo>
                  <a:pt x="50230" y="51350"/>
                </a:lnTo>
                <a:lnTo>
                  <a:pt x="50250" y="51120"/>
                </a:lnTo>
                <a:lnTo>
                  <a:pt x="50250" y="51100"/>
                </a:lnTo>
                <a:lnTo>
                  <a:pt x="50240" y="51080"/>
                </a:lnTo>
                <a:lnTo>
                  <a:pt x="50220" y="51020"/>
                </a:lnTo>
                <a:lnTo>
                  <a:pt x="50170" y="50940"/>
                </a:lnTo>
                <a:lnTo>
                  <a:pt x="50120" y="50800"/>
                </a:lnTo>
                <a:lnTo>
                  <a:pt x="50100" y="50770"/>
                </a:lnTo>
                <a:lnTo>
                  <a:pt x="50090" y="50740"/>
                </a:lnTo>
                <a:lnTo>
                  <a:pt x="50050" y="50700"/>
                </a:lnTo>
                <a:lnTo>
                  <a:pt x="49950" y="50640"/>
                </a:lnTo>
                <a:lnTo>
                  <a:pt x="49760" y="50470"/>
                </a:lnTo>
                <a:lnTo>
                  <a:pt x="49840" y="50920"/>
                </a:lnTo>
                <a:lnTo>
                  <a:pt x="49860" y="51380"/>
                </a:lnTo>
                <a:lnTo>
                  <a:pt x="49800" y="51590"/>
                </a:lnTo>
                <a:lnTo>
                  <a:pt x="49680" y="51750"/>
                </a:lnTo>
                <a:lnTo>
                  <a:pt x="49060" y="52410"/>
                </a:lnTo>
                <a:lnTo>
                  <a:pt x="48900" y="52520"/>
                </a:lnTo>
                <a:lnTo>
                  <a:pt x="48600" y="52770"/>
                </a:lnTo>
                <a:lnTo>
                  <a:pt x="48490" y="52810"/>
                </a:lnTo>
                <a:lnTo>
                  <a:pt x="48370" y="52840"/>
                </a:lnTo>
                <a:lnTo>
                  <a:pt x="48190" y="52890"/>
                </a:lnTo>
                <a:lnTo>
                  <a:pt x="48090" y="52840"/>
                </a:lnTo>
                <a:lnTo>
                  <a:pt x="47650" y="52630"/>
                </a:lnTo>
                <a:lnTo>
                  <a:pt x="47620" y="52610"/>
                </a:lnTo>
                <a:lnTo>
                  <a:pt x="47640" y="52560"/>
                </a:lnTo>
                <a:lnTo>
                  <a:pt x="47670" y="52450"/>
                </a:lnTo>
                <a:lnTo>
                  <a:pt x="47690" y="52340"/>
                </a:lnTo>
                <a:lnTo>
                  <a:pt x="47690" y="52260"/>
                </a:lnTo>
                <a:lnTo>
                  <a:pt x="47670" y="52190"/>
                </a:lnTo>
                <a:lnTo>
                  <a:pt x="47500" y="51800"/>
                </a:lnTo>
                <a:lnTo>
                  <a:pt x="47470" y="51640"/>
                </a:lnTo>
                <a:lnTo>
                  <a:pt x="47540" y="51490"/>
                </a:lnTo>
                <a:lnTo>
                  <a:pt x="47600" y="51460"/>
                </a:lnTo>
                <a:lnTo>
                  <a:pt x="47770" y="51390"/>
                </a:lnTo>
                <a:lnTo>
                  <a:pt x="47810" y="51350"/>
                </a:lnTo>
                <a:lnTo>
                  <a:pt x="47800" y="51240"/>
                </a:lnTo>
                <a:lnTo>
                  <a:pt x="47720" y="51220"/>
                </a:lnTo>
                <a:lnTo>
                  <a:pt x="47620" y="51260"/>
                </a:lnTo>
                <a:lnTo>
                  <a:pt x="47540" y="51310"/>
                </a:lnTo>
                <a:lnTo>
                  <a:pt x="47550" y="51220"/>
                </a:lnTo>
                <a:lnTo>
                  <a:pt x="47540" y="51060"/>
                </a:lnTo>
                <a:lnTo>
                  <a:pt x="47570" y="51010"/>
                </a:lnTo>
                <a:lnTo>
                  <a:pt x="47660" y="50950"/>
                </a:lnTo>
                <a:lnTo>
                  <a:pt x="47700" y="50910"/>
                </a:lnTo>
                <a:lnTo>
                  <a:pt x="47720" y="50870"/>
                </a:lnTo>
                <a:lnTo>
                  <a:pt x="47720" y="50780"/>
                </a:lnTo>
                <a:lnTo>
                  <a:pt x="47720" y="50730"/>
                </a:lnTo>
                <a:lnTo>
                  <a:pt x="47740" y="50690"/>
                </a:lnTo>
                <a:lnTo>
                  <a:pt x="47710" y="50570"/>
                </a:lnTo>
                <a:lnTo>
                  <a:pt x="47470" y="50170"/>
                </a:lnTo>
                <a:lnTo>
                  <a:pt x="47380" y="50050"/>
                </a:lnTo>
                <a:lnTo>
                  <a:pt x="47350" y="49980"/>
                </a:lnTo>
                <a:lnTo>
                  <a:pt x="47340" y="49890"/>
                </a:lnTo>
                <a:lnTo>
                  <a:pt x="47360" y="49760"/>
                </a:lnTo>
                <a:lnTo>
                  <a:pt x="47310" y="49640"/>
                </a:lnTo>
                <a:lnTo>
                  <a:pt x="47270" y="49620"/>
                </a:lnTo>
                <a:lnTo>
                  <a:pt x="47200" y="49630"/>
                </a:lnTo>
                <a:lnTo>
                  <a:pt x="47100" y="49620"/>
                </a:lnTo>
                <a:lnTo>
                  <a:pt x="46960" y="49560"/>
                </a:lnTo>
                <a:lnTo>
                  <a:pt x="46910" y="49450"/>
                </a:lnTo>
                <a:lnTo>
                  <a:pt x="46970" y="49330"/>
                </a:lnTo>
                <a:lnTo>
                  <a:pt x="47140" y="49210"/>
                </a:lnTo>
                <a:lnTo>
                  <a:pt x="47180" y="49260"/>
                </a:lnTo>
                <a:lnTo>
                  <a:pt x="47270" y="49190"/>
                </a:lnTo>
                <a:lnTo>
                  <a:pt x="47310" y="49100"/>
                </a:lnTo>
                <a:lnTo>
                  <a:pt x="47320" y="48870"/>
                </a:lnTo>
                <a:lnTo>
                  <a:pt x="47280" y="48740"/>
                </a:lnTo>
                <a:lnTo>
                  <a:pt x="47130" y="48520"/>
                </a:lnTo>
                <a:lnTo>
                  <a:pt x="47060" y="48300"/>
                </a:lnTo>
                <a:lnTo>
                  <a:pt x="46890" y="48130"/>
                </a:lnTo>
                <a:lnTo>
                  <a:pt x="46820" y="48030"/>
                </a:lnTo>
                <a:lnTo>
                  <a:pt x="46810" y="47910"/>
                </a:lnTo>
                <a:lnTo>
                  <a:pt x="46810" y="47680"/>
                </a:lnTo>
                <a:lnTo>
                  <a:pt x="46780" y="47570"/>
                </a:lnTo>
                <a:lnTo>
                  <a:pt x="46660" y="47470"/>
                </a:lnTo>
                <a:lnTo>
                  <a:pt x="46320" y="47260"/>
                </a:lnTo>
                <a:lnTo>
                  <a:pt x="46250" y="47140"/>
                </a:lnTo>
                <a:lnTo>
                  <a:pt x="46190" y="47110"/>
                </a:lnTo>
                <a:lnTo>
                  <a:pt x="45840" y="47160"/>
                </a:lnTo>
                <a:lnTo>
                  <a:pt x="45750" y="47130"/>
                </a:lnTo>
                <a:lnTo>
                  <a:pt x="45660" y="47080"/>
                </a:lnTo>
                <a:lnTo>
                  <a:pt x="45560" y="47050"/>
                </a:lnTo>
                <a:lnTo>
                  <a:pt x="45480" y="47070"/>
                </a:lnTo>
                <a:lnTo>
                  <a:pt x="45400" y="46840"/>
                </a:lnTo>
                <a:lnTo>
                  <a:pt x="45340" y="46790"/>
                </a:lnTo>
                <a:lnTo>
                  <a:pt x="45220" y="46840"/>
                </a:lnTo>
                <a:lnTo>
                  <a:pt x="45100" y="46800"/>
                </a:lnTo>
                <a:lnTo>
                  <a:pt x="45040" y="46880"/>
                </a:lnTo>
                <a:lnTo>
                  <a:pt x="44960" y="46950"/>
                </a:lnTo>
                <a:lnTo>
                  <a:pt x="44790" y="46870"/>
                </a:lnTo>
                <a:lnTo>
                  <a:pt x="44660" y="46770"/>
                </a:lnTo>
                <a:lnTo>
                  <a:pt x="44560" y="46700"/>
                </a:lnTo>
                <a:lnTo>
                  <a:pt x="43870" y="46510"/>
                </a:lnTo>
                <a:lnTo>
                  <a:pt x="43770" y="46460"/>
                </a:lnTo>
                <a:lnTo>
                  <a:pt x="43630" y="46400"/>
                </a:lnTo>
                <a:lnTo>
                  <a:pt x="43360" y="46500"/>
                </a:lnTo>
                <a:lnTo>
                  <a:pt x="43250" y="46480"/>
                </a:lnTo>
                <a:lnTo>
                  <a:pt x="43110" y="46540"/>
                </a:lnTo>
                <a:lnTo>
                  <a:pt x="42960" y="46520"/>
                </a:lnTo>
                <a:lnTo>
                  <a:pt x="42840" y="46460"/>
                </a:lnTo>
                <a:lnTo>
                  <a:pt x="42760" y="46390"/>
                </a:lnTo>
                <a:lnTo>
                  <a:pt x="42570" y="46090"/>
                </a:lnTo>
                <a:lnTo>
                  <a:pt x="42500" y="46030"/>
                </a:lnTo>
                <a:lnTo>
                  <a:pt x="42420" y="46010"/>
                </a:lnTo>
                <a:lnTo>
                  <a:pt x="42240" y="46010"/>
                </a:lnTo>
                <a:lnTo>
                  <a:pt x="42170" y="45980"/>
                </a:lnTo>
                <a:lnTo>
                  <a:pt x="42120" y="45920"/>
                </a:lnTo>
                <a:lnTo>
                  <a:pt x="42000" y="45710"/>
                </a:lnTo>
                <a:lnTo>
                  <a:pt x="41950" y="45680"/>
                </a:lnTo>
                <a:lnTo>
                  <a:pt x="41890" y="45660"/>
                </a:lnTo>
                <a:lnTo>
                  <a:pt x="41840" y="45620"/>
                </a:lnTo>
                <a:lnTo>
                  <a:pt x="41820" y="45530"/>
                </a:lnTo>
                <a:lnTo>
                  <a:pt x="41840" y="45480"/>
                </a:lnTo>
                <a:lnTo>
                  <a:pt x="41880" y="45430"/>
                </a:lnTo>
                <a:lnTo>
                  <a:pt x="42000" y="45350"/>
                </a:lnTo>
                <a:lnTo>
                  <a:pt x="41920" y="45280"/>
                </a:lnTo>
                <a:lnTo>
                  <a:pt x="41820" y="45230"/>
                </a:lnTo>
                <a:lnTo>
                  <a:pt x="41770" y="45190"/>
                </a:lnTo>
                <a:lnTo>
                  <a:pt x="41720" y="45150"/>
                </a:lnTo>
                <a:lnTo>
                  <a:pt x="41650" y="44980"/>
                </a:lnTo>
                <a:lnTo>
                  <a:pt x="41500" y="44860"/>
                </a:lnTo>
                <a:lnTo>
                  <a:pt x="41460" y="44820"/>
                </a:lnTo>
                <a:lnTo>
                  <a:pt x="41440" y="44780"/>
                </a:lnTo>
                <a:lnTo>
                  <a:pt x="41060" y="44300"/>
                </a:lnTo>
                <a:lnTo>
                  <a:pt x="40900" y="44220"/>
                </a:lnTo>
                <a:lnTo>
                  <a:pt x="40810" y="44150"/>
                </a:lnTo>
                <a:lnTo>
                  <a:pt x="40760" y="44130"/>
                </a:lnTo>
                <a:lnTo>
                  <a:pt x="40720" y="44090"/>
                </a:lnTo>
                <a:lnTo>
                  <a:pt x="40700" y="44000"/>
                </a:lnTo>
                <a:lnTo>
                  <a:pt x="40750" y="43780"/>
                </a:lnTo>
                <a:lnTo>
                  <a:pt x="40740" y="43710"/>
                </a:lnTo>
                <a:lnTo>
                  <a:pt x="40460" y="43350"/>
                </a:lnTo>
                <a:lnTo>
                  <a:pt x="40430" y="43330"/>
                </a:lnTo>
                <a:lnTo>
                  <a:pt x="40390" y="43300"/>
                </a:lnTo>
                <a:lnTo>
                  <a:pt x="40350" y="43270"/>
                </a:lnTo>
                <a:lnTo>
                  <a:pt x="40280" y="43250"/>
                </a:lnTo>
                <a:lnTo>
                  <a:pt x="40200" y="43250"/>
                </a:lnTo>
                <a:lnTo>
                  <a:pt x="40150" y="43240"/>
                </a:lnTo>
                <a:lnTo>
                  <a:pt x="40110" y="43210"/>
                </a:lnTo>
                <a:lnTo>
                  <a:pt x="40080" y="43170"/>
                </a:lnTo>
                <a:lnTo>
                  <a:pt x="40030" y="43080"/>
                </a:lnTo>
                <a:lnTo>
                  <a:pt x="40000" y="42960"/>
                </a:lnTo>
                <a:lnTo>
                  <a:pt x="39990" y="42680"/>
                </a:lnTo>
                <a:lnTo>
                  <a:pt x="40030" y="42540"/>
                </a:lnTo>
                <a:lnTo>
                  <a:pt x="40120" y="42460"/>
                </a:lnTo>
                <a:lnTo>
                  <a:pt x="40220" y="42410"/>
                </a:lnTo>
                <a:lnTo>
                  <a:pt x="40300" y="42350"/>
                </a:lnTo>
                <a:lnTo>
                  <a:pt x="40050" y="41350"/>
                </a:lnTo>
                <a:lnTo>
                  <a:pt x="39960" y="41300"/>
                </a:lnTo>
                <a:lnTo>
                  <a:pt x="39900" y="41180"/>
                </a:lnTo>
                <a:lnTo>
                  <a:pt x="39840" y="40760"/>
                </a:lnTo>
                <a:lnTo>
                  <a:pt x="39820" y="40720"/>
                </a:lnTo>
                <a:lnTo>
                  <a:pt x="39770" y="40660"/>
                </a:lnTo>
                <a:lnTo>
                  <a:pt x="39720" y="40650"/>
                </a:lnTo>
                <a:lnTo>
                  <a:pt x="39570" y="40620"/>
                </a:lnTo>
                <a:lnTo>
                  <a:pt x="39540" y="40600"/>
                </a:lnTo>
                <a:lnTo>
                  <a:pt x="39510" y="40550"/>
                </a:lnTo>
                <a:lnTo>
                  <a:pt x="39430" y="40480"/>
                </a:lnTo>
                <a:lnTo>
                  <a:pt x="39350" y="40390"/>
                </a:lnTo>
                <a:lnTo>
                  <a:pt x="39320" y="40280"/>
                </a:lnTo>
                <a:lnTo>
                  <a:pt x="39300" y="40140"/>
                </a:lnTo>
                <a:lnTo>
                  <a:pt x="39260" y="40020"/>
                </a:lnTo>
                <a:lnTo>
                  <a:pt x="39200" y="39920"/>
                </a:lnTo>
                <a:lnTo>
                  <a:pt x="39140" y="39850"/>
                </a:lnTo>
                <a:lnTo>
                  <a:pt x="39020" y="39770"/>
                </a:lnTo>
                <a:lnTo>
                  <a:pt x="38900" y="39730"/>
                </a:lnTo>
                <a:lnTo>
                  <a:pt x="38620" y="39710"/>
                </a:lnTo>
                <a:lnTo>
                  <a:pt x="38480" y="39690"/>
                </a:lnTo>
                <a:lnTo>
                  <a:pt x="38370" y="39650"/>
                </a:lnTo>
                <a:lnTo>
                  <a:pt x="38280" y="39640"/>
                </a:lnTo>
                <a:lnTo>
                  <a:pt x="38200" y="39710"/>
                </a:lnTo>
                <a:lnTo>
                  <a:pt x="38070" y="39600"/>
                </a:lnTo>
                <a:lnTo>
                  <a:pt x="38020" y="39580"/>
                </a:lnTo>
                <a:lnTo>
                  <a:pt x="37930" y="39560"/>
                </a:lnTo>
                <a:lnTo>
                  <a:pt x="37870" y="39580"/>
                </a:lnTo>
                <a:lnTo>
                  <a:pt x="37810" y="39610"/>
                </a:lnTo>
                <a:lnTo>
                  <a:pt x="37730" y="39620"/>
                </a:lnTo>
                <a:lnTo>
                  <a:pt x="37700" y="39600"/>
                </a:lnTo>
                <a:lnTo>
                  <a:pt x="37660" y="39550"/>
                </a:lnTo>
                <a:lnTo>
                  <a:pt x="37610" y="39520"/>
                </a:lnTo>
                <a:lnTo>
                  <a:pt x="37550" y="39550"/>
                </a:lnTo>
                <a:lnTo>
                  <a:pt x="37500" y="39600"/>
                </a:lnTo>
                <a:lnTo>
                  <a:pt x="37450" y="39630"/>
                </a:lnTo>
                <a:lnTo>
                  <a:pt x="37380" y="39660"/>
                </a:lnTo>
                <a:lnTo>
                  <a:pt x="37300" y="39670"/>
                </a:lnTo>
                <a:lnTo>
                  <a:pt x="37180" y="39670"/>
                </a:lnTo>
                <a:lnTo>
                  <a:pt x="36970" y="39630"/>
                </a:lnTo>
                <a:lnTo>
                  <a:pt x="36840" y="39620"/>
                </a:lnTo>
                <a:lnTo>
                  <a:pt x="36800" y="39610"/>
                </a:lnTo>
                <a:lnTo>
                  <a:pt x="36710" y="39550"/>
                </a:lnTo>
                <a:lnTo>
                  <a:pt x="36660" y="39530"/>
                </a:lnTo>
                <a:lnTo>
                  <a:pt x="36590" y="39550"/>
                </a:lnTo>
                <a:lnTo>
                  <a:pt x="36570" y="39590"/>
                </a:lnTo>
                <a:lnTo>
                  <a:pt x="36570" y="39640"/>
                </a:lnTo>
                <a:lnTo>
                  <a:pt x="36550" y="39710"/>
                </a:lnTo>
                <a:lnTo>
                  <a:pt x="36500" y="39800"/>
                </a:lnTo>
                <a:lnTo>
                  <a:pt x="36440" y="39890"/>
                </a:lnTo>
                <a:lnTo>
                  <a:pt x="36360" y="39960"/>
                </a:lnTo>
                <a:lnTo>
                  <a:pt x="36260" y="39990"/>
                </a:lnTo>
                <a:lnTo>
                  <a:pt x="35650" y="40040"/>
                </a:lnTo>
                <a:lnTo>
                  <a:pt x="35520" y="40030"/>
                </a:lnTo>
                <a:lnTo>
                  <a:pt x="35380" y="39990"/>
                </a:lnTo>
                <a:lnTo>
                  <a:pt x="35300" y="39980"/>
                </a:lnTo>
                <a:lnTo>
                  <a:pt x="35100" y="40080"/>
                </a:lnTo>
                <a:lnTo>
                  <a:pt x="34990" y="40070"/>
                </a:lnTo>
                <a:lnTo>
                  <a:pt x="34870" y="40040"/>
                </a:lnTo>
                <a:lnTo>
                  <a:pt x="34710" y="40030"/>
                </a:lnTo>
                <a:lnTo>
                  <a:pt x="34680" y="40050"/>
                </a:lnTo>
                <a:lnTo>
                  <a:pt x="34660" y="40080"/>
                </a:lnTo>
                <a:lnTo>
                  <a:pt x="34640" y="40110"/>
                </a:lnTo>
                <a:lnTo>
                  <a:pt x="34630" y="40120"/>
                </a:lnTo>
                <a:lnTo>
                  <a:pt x="34570" y="40120"/>
                </a:lnTo>
                <a:lnTo>
                  <a:pt x="34470" y="40090"/>
                </a:lnTo>
                <a:lnTo>
                  <a:pt x="34420" y="40080"/>
                </a:lnTo>
                <a:lnTo>
                  <a:pt x="33920" y="40130"/>
                </a:lnTo>
                <a:lnTo>
                  <a:pt x="33780" y="40190"/>
                </a:lnTo>
                <a:lnTo>
                  <a:pt x="33690" y="40210"/>
                </a:lnTo>
                <a:lnTo>
                  <a:pt x="33580" y="40200"/>
                </a:lnTo>
                <a:lnTo>
                  <a:pt x="33490" y="40170"/>
                </a:lnTo>
                <a:lnTo>
                  <a:pt x="33390" y="40170"/>
                </a:lnTo>
                <a:lnTo>
                  <a:pt x="33290" y="40210"/>
                </a:lnTo>
                <a:lnTo>
                  <a:pt x="33210" y="40150"/>
                </a:lnTo>
                <a:lnTo>
                  <a:pt x="33070" y="40100"/>
                </a:lnTo>
                <a:lnTo>
                  <a:pt x="32940" y="40080"/>
                </a:lnTo>
                <a:lnTo>
                  <a:pt x="32880" y="40100"/>
                </a:lnTo>
                <a:lnTo>
                  <a:pt x="32850" y="40080"/>
                </a:lnTo>
                <a:lnTo>
                  <a:pt x="32780" y="40070"/>
                </a:lnTo>
                <a:lnTo>
                  <a:pt x="32640" y="40080"/>
                </a:lnTo>
                <a:lnTo>
                  <a:pt x="32600" y="40050"/>
                </a:lnTo>
                <a:lnTo>
                  <a:pt x="32520" y="39940"/>
                </a:lnTo>
                <a:lnTo>
                  <a:pt x="32480" y="39900"/>
                </a:lnTo>
                <a:lnTo>
                  <a:pt x="32420" y="39880"/>
                </a:lnTo>
                <a:lnTo>
                  <a:pt x="32300" y="39860"/>
                </a:lnTo>
                <a:lnTo>
                  <a:pt x="32260" y="39850"/>
                </a:lnTo>
                <a:lnTo>
                  <a:pt x="32220" y="39810"/>
                </a:lnTo>
                <a:lnTo>
                  <a:pt x="32200" y="39770"/>
                </a:lnTo>
                <a:lnTo>
                  <a:pt x="32160" y="39730"/>
                </a:lnTo>
                <a:lnTo>
                  <a:pt x="32040" y="39690"/>
                </a:lnTo>
                <a:lnTo>
                  <a:pt x="32030" y="39600"/>
                </a:lnTo>
                <a:lnTo>
                  <a:pt x="32190" y="39410"/>
                </a:lnTo>
                <a:lnTo>
                  <a:pt x="32280" y="39280"/>
                </a:lnTo>
                <a:lnTo>
                  <a:pt x="32330" y="39110"/>
                </a:lnTo>
                <a:lnTo>
                  <a:pt x="32310" y="38880"/>
                </a:lnTo>
                <a:lnTo>
                  <a:pt x="32260" y="38700"/>
                </a:lnTo>
                <a:lnTo>
                  <a:pt x="32120" y="38410"/>
                </a:lnTo>
                <a:lnTo>
                  <a:pt x="32100" y="38290"/>
                </a:lnTo>
                <a:lnTo>
                  <a:pt x="32290" y="38050"/>
                </a:lnTo>
                <a:lnTo>
                  <a:pt x="32450" y="37850"/>
                </a:lnTo>
                <a:lnTo>
                  <a:pt x="32370" y="37570"/>
                </a:lnTo>
                <a:lnTo>
                  <a:pt x="32040" y="37270"/>
                </a:lnTo>
                <a:lnTo>
                  <a:pt x="32100" y="37160"/>
                </a:lnTo>
                <a:lnTo>
                  <a:pt x="32190" y="37140"/>
                </a:lnTo>
                <a:lnTo>
                  <a:pt x="32290" y="37130"/>
                </a:lnTo>
                <a:lnTo>
                  <a:pt x="32570" y="37150"/>
                </a:lnTo>
                <a:lnTo>
                  <a:pt x="32820" y="37050"/>
                </a:lnTo>
                <a:lnTo>
                  <a:pt x="32920" y="36810"/>
                </a:lnTo>
                <a:lnTo>
                  <a:pt x="33000" y="36540"/>
                </a:lnTo>
                <a:lnTo>
                  <a:pt x="33180" y="36350"/>
                </a:lnTo>
                <a:lnTo>
                  <a:pt x="33320" y="36320"/>
                </a:lnTo>
                <a:lnTo>
                  <a:pt x="33590" y="36310"/>
                </a:lnTo>
                <a:lnTo>
                  <a:pt x="33730" y="36270"/>
                </a:lnTo>
                <a:lnTo>
                  <a:pt x="33790" y="36220"/>
                </a:lnTo>
                <a:lnTo>
                  <a:pt x="33890" y="36120"/>
                </a:lnTo>
                <a:lnTo>
                  <a:pt x="33950" y="36070"/>
                </a:lnTo>
                <a:lnTo>
                  <a:pt x="34000" y="36060"/>
                </a:lnTo>
                <a:lnTo>
                  <a:pt x="34120" y="36060"/>
                </a:lnTo>
                <a:lnTo>
                  <a:pt x="34170" y="36060"/>
                </a:lnTo>
                <a:lnTo>
                  <a:pt x="34250" y="36010"/>
                </a:lnTo>
                <a:lnTo>
                  <a:pt x="34330" y="35940"/>
                </a:lnTo>
                <a:lnTo>
                  <a:pt x="34410" y="35890"/>
                </a:lnTo>
                <a:lnTo>
                  <a:pt x="34500" y="35870"/>
                </a:lnTo>
                <a:lnTo>
                  <a:pt x="34570" y="35890"/>
                </a:lnTo>
                <a:lnTo>
                  <a:pt x="34690" y="35970"/>
                </a:lnTo>
                <a:lnTo>
                  <a:pt x="34760" y="35990"/>
                </a:lnTo>
                <a:lnTo>
                  <a:pt x="35010" y="35990"/>
                </a:lnTo>
                <a:lnTo>
                  <a:pt x="35270" y="35950"/>
                </a:lnTo>
                <a:lnTo>
                  <a:pt x="35360" y="35910"/>
                </a:lnTo>
                <a:lnTo>
                  <a:pt x="35410" y="35880"/>
                </a:lnTo>
                <a:lnTo>
                  <a:pt x="35470" y="35810"/>
                </a:lnTo>
                <a:lnTo>
                  <a:pt x="35500" y="35380"/>
                </a:lnTo>
                <a:lnTo>
                  <a:pt x="35480" y="35170"/>
                </a:lnTo>
                <a:lnTo>
                  <a:pt x="35480" y="34980"/>
                </a:lnTo>
                <a:lnTo>
                  <a:pt x="35490" y="34860"/>
                </a:lnTo>
                <a:lnTo>
                  <a:pt x="35560" y="34630"/>
                </a:lnTo>
                <a:lnTo>
                  <a:pt x="35650" y="34030"/>
                </a:lnTo>
                <a:lnTo>
                  <a:pt x="35840" y="33420"/>
                </a:lnTo>
                <a:lnTo>
                  <a:pt x="35980" y="33120"/>
                </a:lnTo>
                <a:lnTo>
                  <a:pt x="36020" y="32970"/>
                </a:lnTo>
                <a:lnTo>
                  <a:pt x="36000" y="32830"/>
                </a:lnTo>
                <a:lnTo>
                  <a:pt x="35910" y="32710"/>
                </a:lnTo>
                <a:lnTo>
                  <a:pt x="35620" y="32580"/>
                </a:lnTo>
                <a:lnTo>
                  <a:pt x="35480" y="32480"/>
                </a:lnTo>
                <a:lnTo>
                  <a:pt x="35380" y="32310"/>
                </a:lnTo>
                <a:lnTo>
                  <a:pt x="35340" y="32190"/>
                </a:lnTo>
                <a:lnTo>
                  <a:pt x="35420" y="31960"/>
                </a:lnTo>
                <a:lnTo>
                  <a:pt x="35670" y="31600"/>
                </a:lnTo>
                <a:lnTo>
                  <a:pt x="35710" y="31470"/>
                </a:lnTo>
                <a:lnTo>
                  <a:pt x="35710" y="31380"/>
                </a:lnTo>
                <a:lnTo>
                  <a:pt x="35750" y="31280"/>
                </a:lnTo>
                <a:lnTo>
                  <a:pt x="35860" y="31210"/>
                </a:lnTo>
                <a:lnTo>
                  <a:pt x="36520" y="30980"/>
                </a:lnTo>
                <a:lnTo>
                  <a:pt x="36640" y="30870"/>
                </a:lnTo>
                <a:lnTo>
                  <a:pt x="36650" y="30740"/>
                </a:lnTo>
                <a:lnTo>
                  <a:pt x="36620" y="30630"/>
                </a:lnTo>
                <a:lnTo>
                  <a:pt x="36590" y="30260"/>
                </a:lnTo>
                <a:lnTo>
                  <a:pt x="36520" y="29920"/>
                </a:lnTo>
                <a:lnTo>
                  <a:pt x="36530" y="2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