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Lunda Sul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Angola • State Map | Fully Editable Vector Shape</a:t>
            </a:r>
          </a:p>
        </p:txBody>
      </p:sp>
      <p:sp>
        <p:nvSpPr>
          <p:cNvPr id="101" name="Lunda Su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8970" y="45490"/>
                </a:moveTo>
                <a:lnTo>
                  <a:pt x="78730" y="45570"/>
                </a:lnTo>
                <a:lnTo>
                  <a:pt x="78530" y="45580"/>
                </a:lnTo>
                <a:lnTo>
                  <a:pt x="78470" y="45570"/>
                </a:lnTo>
                <a:lnTo>
                  <a:pt x="78420" y="45560"/>
                </a:lnTo>
                <a:lnTo>
                  <a:pt x="78390" y="45540"/>
                </a:lnTo>
                <a:lnTo>
                  <a:pt x="78290" y="45470"/>
                </a:lnTo>
                <a:lnTo>
                  <a:pt x="78250" y="45450"/>
                </a:lnTo>
                <a:lnTo>
                  <a:pt x="78210" y="45430"/>
                </a:lnTo>
                <a:lnTo>
                  <a:pt x="77860" y="45340"/>
                </a:lnTo>
                <a:lnTo>
                  <a:pt x="77800" y="45340"/>
                </a:lnTo>
                <a:lnTo>
                  <a:pt x="77670" y="45350"/>
                </a:lnTo>
                <a:lnTo>
                  <a:pt x="77610" y="45340"/>
                </a:lnTo>
                <a:lnTo>
                  <a:pt x="77560" y="45330"/>
                </a:lnTo>
                <a:lnTo>
                  <a:pt x="77520" y="45330"/>
                </a:lnTo>
                <a:lnTo>
                  <a:pt x="77500" y="45340"/>
                </a:lnTo>
                <a:lnTo>
                  <a:pt x="77450" y="45390"/>
                </a:lnTo>
                <a:lnTo>
                  <a:pt x="77400" y="45430"/>
                </a:lnTo>
                <a:lnTo>
                  <a:pt x="77380" y="45460"/>
                </a:lnTo>
                <a:lnTo>
                  <a:pt x="77280" y="45490"/>
                </a:lnTo>
                <a:lnTo>
                  <a:pt x="76200" y="45590"/>
                </a:lnTo>
                <a:lnTo>
                  <a:pt x="75810" y="45570"/>
                </a:lnTo>
                <a:lnTo>
                  <a:pt x="75690" y="45590"/>
                </a:lnTo>
                <a:lnTo>
                  <a:pt x="75620" y="45600"/>
                </a:lnTo>
                <a:lnTo>
                  <a:pt x="75580" y="45650"/>
                </a:lnTo>
                <a:lnTo>
                  <a:pt x="75540" y="45700"/>
                </a:lnTo>
                <a:lnTo>
                  <a:pt x="75420" y="45910"/>
                </a:lnTo>
                <a:lnTo>
                  <a:pt x="75350" y="46110"/>
                </a:lnTo>
                <a:lnTo>
                  <a:pt x="75330" y="46310"/>
                </a:lnTo>
                <a:lnTo>
                  <a:pt x="75290" y="46410"/>
                </a:lnTo>
                <a:lnTo>
                  <a:pt x="75280" y="46450"/>
                </a:lnTo>
                <a:lnTo>
                  <a:pt x="75280" y="46530"/>
                </a:lnTo>
                <a:lnTo>
                  <a:pt x="75300" y="46780"/>
                </a:lnTo>
                <a:lnTo>
                  <a:pt x="75300" y="46820"/>
                </a:lnTo>
                <a:lnTo>
                  <a:pt x="75280" y="46870"/>
                </a:lnTo>
                <a:lnTo>
                  <a:pt x="75230" y="46920"/>
                </a:lnTo>
                <a:lnTo>
                  <a:pt x="75040" y="47070"/>
                </a:lnTo>
                <a:lnTo>
                  <a:pt x="74970" y="47140"/>
                </a:lnTo>
                <a:lnTo>
                  <a:pt x="74830" y="47310"/>
                </a:lnTo>
                <a:lnTo>
                  <a:pt x="74820" y="47340"/>
                </a:lnTo>
                <a:lnTo>
                  <a:pt x="74810" y="47380"/>
                </a:lnTo>
                <a:lnTo>
                  <a:pt x="74820" y="47460"/>
                </a:lnTo>
                <a:lnTo>
                  <a:pt x="74810" y="47500"/>
                </a:lnTo>
                <a:lnTo>
                  <a:pt x="74810" y="47540"/>
                </a:lnTo>
                <a:lnTo>
                  <a:pt x="74790" y="47570"/>
                </a:lnTo>
                <a:lnTo>
                  <a:pt x="74770" y="47650"/>
                </a:lnTo>
                <a:lnTo>
                  <a:pt x="74770" y="47860"/>
                </a:lnTo>
                <a:lnTo>
                  <a:pt x="74760" y="47900"/>
                </a:lnTo>
                <a:lnTo>
                  <a:pt x="74750" y="47930"/>
                </a:lnTo>
                <a:lnTo>
                  <a:pt x="74710" y="47980"/>
                </a:lnTo>
                <a:lnTo>
                  <a:pt x="74690" y="48000"/>
                </a:lnTo>
                <a:lnTo>
                  <a:pt x="74680" y="48030"/>
                </a:lnTo>
                <a:lnTo>
                  <a:pt x="74680" y="48050"/>
                </a:lnTo>
                <a:lnTo>
                  <a:pt x="74680" y="48070"/>
                </a:lnTo>
                <a:lnTo>
                  <a:pt x="74680" y="48090"/>
                </a:lnTo>
                <a:lnTo>
                  <a:pt x="74700" y="48160"/>
                </a:lnTo>
                <a:lnTo>
                  <a:pt x="74710" y="48190"/>
                </a:lnTo>
                <a:lnTo>
                  <a:pt x="74720" y="48220"/>
                </a:lnTo>
                <a:lnTo>
                  <a:pt x="74740" y="48250"/>
                </a:lnTo>
                <a:lnTo>
                  <a:pt x="74790" y="48290"/>
                </a:lnTo>
                <a:lnTo>
                  <a:pt x="74810" y="48320"/>
                </a:lnTo>
                <a:lnTo>
                  <a:pt x="74820" y="48350"/>
                </a:lnTo>
                <a:lnTo>
                  <a:pt x="74820" y="48390"/>
                </a:lnTo>
                <a:lnTo>
                  <a:pt x="74840" y="48420"/>
                </a:lnTo>
                <a:lnTo>
                  <a:pt x="74860" y="48440"/>
                </a:lnTo>
                <a:lnTo>
                  <a:pt x="74890" y="48460"/>
                </a:lnTo>
                <a:lnTo>
                  <a:pt x="74960" y="48460"/>
                </a:lnTo>
                <a:lnTo>
                  <a:pt x="74990" y="48470"/>
                </a:lnTo>
                <a:lnTo>
                  <a:pt x="74990" y="48490"/>
                </a:lnTo>
                <a:lnTo>
                  <a:pt x="74970" y="48560"/>
                </a:lnTo>
                <a:lnTo>
                  <a:pt x="74960" y="48590"/>
                </a:lnTo>
                <a:lnTo>
                  <a:pt x="74970" y="48630"/>
                </a:lnTo>
                <a:lnTo>
                  <a:pt x="74980" y="48670"/>
                </a:lnTo>
                <a:lnTo>
                  <a:pt x="74990" y="48690"/>
                </a:lnTo>
                <a:lnTo>
                  <a:pt x="75020" y="48720"/>
                </a:lnTo>
                <a:lnTo>
                  <a:pt x="74980" y="48940"/>
                </a:lnTo>
                <a:lnTo>
                  <a:pt x="74910" y="48990"/>
                </a:lnTo>
                <a:lnTo>
                  <a:pt x="74880" y="49000"/>
                </a:lnTo>
                <a:lnTo>
                  <a:pt x="74710" y="49060"/>
                </a:lnTo>
                <a:lnTo>
                  <a:pt x="74620" y="49110"/>
                </a:lnTo>
                <a:lnTo>
                  <a:pt x="74310" y="49250"/>
                </a:lnTo>
                <a:lnTo>
                  <a:pt x="74250" y="49260"/>
                </a:lnTo>
                <a:lnTo>
                  <a:pt x="74080" y="49260"/>
                </a:lnTo>
                <a:lnTo>
                  <a:pt x="73980" y="49250"/>
                </a:lnTo>
                <a:lnTo>
                  <a:pt x="73960" y="49230"/>
                </a:lnTo>
                <a:lnTo>
                  <a:pt x="73930" y="49200"/>
                </a:lnTo>
                <a:lnTo>
                  <a:pt x="73910" y="49180"/>
                </a:lnTo>
                <a:lnTo>
                  <a:pt x="73880" y="49170"/>
                </a:lnTo>
                <a:lnTo>
                  <a:pt x="73860" y="49180"/>
                </a:lnTo>
                <a:lnTo>
                  <a:pt x="73820" y="49200"/>
                </a:lnTo>
                <a:lnTo>
                  <a:pt x="73780" y="49210"/>
                </a:lnTo>
                <a:lnTo>
                  <a:pt x="73680" y="49190"/>
                </a:lnTo>
                <a:lnTo>
                  <a:pt x="73650" y="49210"/>
                </a:lnTo>
                <a:lnTo>
                  <a:pt x="73630" y="49230"/>
                </a:lnTo>
                <a:lnTo>
                  <a:pt x="73610" y="49260"/>
                </a:lnTo>
                <a:lnTo>
                  <a:pt x="73590" y="49300"/>
                </a:lnTo>
                <a:lnTo>
                  <a:pt x="73540" y="49370"/>
                </a:lnTo>
                <a:lnTo>
                  <a:pt x="73510" y="49400"/>
                </a:lnTo>
                <a:lnTo>
                  <a:pt x="73090" y="49480"/>
                </a:lnTo>
                <a:lnTo>
                  <a:pt x="72980" y="49550"/>
                </a:lnTo>
                <a:lnTo>
                  <a:pt x="72940" y="49570"/>
                </a:lnTo>
                <a:lnTo>
                  <a:pt x="72670" y="49640"/>
                </a:lnTo>
                <a:lnTo>
                  <a:pt x="72330" y="49810"/>
                </a:lnTo>
                <a:lnTo>
                  <a:pt x="72180" y="49850"/>
                </a:lnTo>
                <a:lnTo>
                  <a:pt x="71980" y="49880"/>
                </a:lnTo>
                <a:lnTo>
                  <a:pt x="71910" y="49910"/>
                </a:lnTo>
                <a:lnTo>
                  <a:pt x="71860" y="49930"/>
                </a:lnTo>
                <a:lnTo>
                  <a:pt x="71860" y="49940"/>
                </a:lnTo>
                <a:lnTo>
                  <a:pt x="71860" y="49960"/>
                </a:lnTo>
                <a:lnTo>
                  <a:pt x="71880" y="49980"/>
                </a:lnTo>
                <a:lnTo>
                  <a:pt x="71880" y="49990"/>
                </a:lnTo>
                <a:lnTo>
                  <a:pt x="71880" y="50000"/>
                </a:lnTo>
                <a:lnTo>
                  <a:pt x="71780" y="50150"/>
                </a:lnTo>
                <a:lnTo>
                  <a:pt x="71730" y="50200"/>
                </a:lnTo>
                <a:lnTo>
                  <a:pt x="71690" y="50230"/>
                </a:lnTo>
                <a:lnTo>
                  <a:pt x="71620" y="50260"/>
                </a:lnTo>
                <a:lnTo>
                  <a:pt x="71580" y="50290"/>
                </a:lnTo>
                <a:lnTo>
                  <a:pt x="71550" y="50320"/>
                </a:lnTo>
                <a:lnTo>
                  <a:pt x="71540" y="50350"/>
                </a:lnTo>
                <a:lnTo>
                  <a:pt x="71480" y="50440"/>
                </a:lnTo>
                <a:lnTo>
                  <a:pt x="71460" y="50460"/>
                </a:lnTo>
                <a:lnTo>
                  <a:pt x="71450" y="50490"/>
                </a:lnTo>
                <a:lnTo>
                  <a:pt x="71420" y="50520"/>
                </a:lnTo>
                <a:lnTo>
                  <a:pt x="71390" y="50550"/>
                </a:lnTo>
                <a:lnTo>
                  <a:pt x="71330" y="50590"/>
                </a:lnTo>
                <a:lnTo>
                  <a:pt x="71310" y="50610"/>
                </a:lnTo>
                <a:lnTo>
                  <a:pt x="71270" y="50620"/>
                </a:lnTo>
                <a:lnTo>
                  <a:pt x="71230" y="50630"/>
                </a:lnTo>
                <a:lnTo>
                  <a:pt x="71080" y="50620"/>
                </a:lnTo>
                <a:lnTo>
                  <a:pt x="71040" y="50620"/>
                </a:lnTo>
                <a:lnTo>
                  <a:pt x="70960" y="50670"/>
                </a:lnTo>
                <a:lnTo>
                  <a:pt x="70840" y="50730"/>
                </a:lnTo>
                <a:lnTo>
                  <a:pt x="70660" y="50840"/>
                </a:lnTo>
                <a:lnTo>
                  <a:pt x="70640" y="50880"/>
                </a:lnTo>
                <a:lnTo>
                  <a:pt x="70630" y="50920"/>
                </a:lnTo>
                <a:lnTo>
                  <a:pt x="70640" y="50960"/>
                </a:lnTo>
                <a:lnTo>
                  <a:pt x="70700" y="51080"/>
                </a:lnTo>
                <a:lnTo>
                  <a:pt x="70690" y="51120"/>
                </a:lnTo>
                <a:lnTo>
                  <a:pt x="70700" y="51150"/>
                </a:lnTo>
                <a:lnTo>
                  <a:pt x="70690" y="51170"/>
                </a:lnTo>
                <a:lnTo>
                  <a:pt x="70670" y="51190"/>
                </a:lnTo>
                <a:lnTo>
                  <a:pt x="70380" y="51210"/>
                </a:lnTo>
                <a:lnTo>
                  <a:pt x="69830" y="51180"/>
                </a:lnTo>
                <a:lnTo>
                  <a:pt x="69710" y="51170"/>
                </a:lnTo>
                <a:lnTo>
                  <a:pt x="69640" y="51140"/>
                </a:lnTo>
                <a:lnTo>
                  <a:pt x="69580" y="51130"/>
                </a:lnTo>
                <a:lnTo>
                  <a:pt x="69490" y="51130"/>
                </a:lnTo>
                <a:lnTo>
                  <a:pt x="69400" y="51120"/>
                </a:lnTo>
                <a:lnTo>
                  <a:pt x="69300" y="51100"/>
                </a:lnTo>
                <a:lnTo>
                  <a:pt x="69030" y="51000"/>
                </a:lnTo>
                <a:lnTo>
                  <a:pt x="68940" y="50990"/>
                </a:lnTo>
                <a:lnTo>
                  <a:pt x="68840" y="51000"/>
                </a:lnTo>
                <a:lnTo>
                  <a:pt x="68790" y="51010"/>
                </a:lnTo>
                <a:lnTo>
                  <a:pt x="68710" y="50960"/>
                </a:lnTo>
                <a:lnTo>
                  <a:pt x="68680" y="50900"/>
                </a:lnTo>
                <a:lnTo>
                  <a:pt x="68670" y="50870"/>
                </a:lnTo>
                <a:lnTo>
                  <a:pt x="68600" y="50800"/>
                </a:lnTo>
                <a:lnTo>
                  <a:pt x="68560" y="50790"/>
                </a:lnTo>
                <a:lnTo>
                  <a:pt x="68510" y="50790"/>
                </a:lnTo>
                <a:lnTo>
                  <a:pt x="68370" y="50810"/>
                </a:lnTo>
                <a:lnTo>
                  <a:pt x="68300" y="50790"/>
                </a:lnTo>
                <a:lnTo>
                  <a:pt x="68270" y="50770"/>
                </a:lnTo>
                <a:lnTo>
                  <a:pt x="68070" y="50640"/>
                </a:lnTo>
                <a:lnTo>
                  <a:pt x="68020" y="50610"/>
                </a:lnTo>
                <a:lnTo>
                  <a:pt x="67720" y="50530"/>
                </a:lnTo>
                <a:lnTo>
                  <a:pt x="67660" y="50510"/>
                </a:lnTo>
                <a:lnTo>
                  <a:pt x="67630" y="50490"/>
                </a:lnTo>
                <a:lnTo>
                  <a:pt x="67610" y="50460"/>
                </a:lnTo>
                <a:lnTo>
                  <a:pt x="67580" y="50400"/>
                </a:lnTo>
                <a:lnTo>
                  <a:pt x="67560" y="50370"/>
                </a:lnTo>
                <a:lnTo>
                  <a:pt x="67520" y="50360"/>
                </a:lnTo>
                <a:lnTo>
                  <a:pt x="67470" y="50360"/>
                </a:lnTo>
                <a:lnTo>
                  <a:pt x="67400" y="50370"/>
                </a:lnTo>
                <a:lnTo>
                  <a:pt x="67340" y="50370"/>
                </a:lnTo>
                <a:lnTo>
                  <a:pt x="67200" y="50320"/>
                </a:lnTo>
                <a:lnTo>
                  <a:pt x="67180" y="50310"/>
                </a:lnTo>
                <a:lnTo>
                  <a:pt x="67160" y="50300"/>
                </a:lnTo>
                <a:lnTo>
                  <a:pt x="67140" y="50280"/>
                </a:lnTo>
                <a:lnTo>
                  <a:pt x="67110" y="50260"/>
                </a:lnTo>
                <a:lnTo>
                  <a:pt x="67060" y="50230"/>
                </a:lnTo>
                <a:lnTo>
                  <a:pt x="67030" y="50210"/>
                </a:lnTo>
                <a:lnTo>
                  <a:pt x="66980" y="50130"/>
                </a:lnTo>
                <a:lnTo>
                  <a:pt x="66960" y="50110"/>
                </a:lnTo>
                <a:lnTo>
                  <a:pt x="66950" y="50100"/>
                </a:lnTo>
                <a:lnTo>
                  <a:pt x="66920" y="50080"/>
                </a:lnTo>
                <a:lnTo>
                  <a:pt x="66800" y="50030"/>
                </a:lnTo>
                <a:lnTo>
                  <a:pt x="66730" y="49970"/>
                </a:lnTo>
                <a:lnTo>
                  <a:pt x="66720" y="49970"/>
                </a:lnTo>
                <a:lnTo>
                  <a:pt x="66660" y="49940"/>
                </a:lnTo>
                <a:lnTo>
                  <a:pt x="66570" y="49900"/>
                </a:lnTo>
                <a:lnTo>
                  <a:pt x="66530" y="49890"/>
                </a:lnTo>
                <a:lnTo>
                  <a:pt x="66480" y="49900"/>
                </a:lnTo>
                <a:lnTo>
                  <a:pt x="66410" y="49930"/>
                </a:lnTo>
                <a:lnTo>
                  <a:pt x="66330" y="49980"/>
                </a:lnTo>
                <a:lnTo>
                  <a:pt x="66300" y="49990"/>
                </a:lnTo>
                <a:lnTo>
                  <a:pt x="66260" y="49990"/>
                </a:lnTo>
                <a:lnTo>
                  <a:pt x="66140" y="49940"/>
                </a:lnTo>
                <a:lnTo>
                  <a:pt x="66110" y="49930"/>
                </a:lnTo>
                <a:lnTo>
                  <a:pt x="65990" y="49920"/>
                </a:lnTo>
                <a:lnTo>
                  <a:pt x="65960" y="49900"/>
                </a:lnTo>
                <a:lnTo>
                  <a:pt x="65940" y="49880"/>
                </a:lnTo>
                <a:lnTo>
                  <a:pt x="65920" y="49860"/>
                </a:lnTo>
                <a:lnTo>
                  <a:pt x="65890" y="49810"/>
                </a:lnTo>
                <a:lnTo>
                  <a:pt x="65880" y="49800"/>
                </a:lnTo>
                <a:lnTo>
                  <a:pt x="65850" y="49770"/>
                </a:lnTo>
                <a:lnTo>
                  <a:pt x="65820" y="49750"/>
                </a:lnTo>
                <a:lnTo>
                  <a:pt x="65630" y="49690"/>
                </a:lnTo>
                <a:lnTo>
                  <a:pt x="65510" y="49660"/>
                </a:lnTo>
                <a:lnTo>
                  <a:pt x="65460" y="49640"/>
                </a:lnTo>
                <a:lnTo>
                  <a:pt x="65420" y="49620"/>
                </a:lnTo>
                <a:lnTo>
                  <a:pt x="65390" y="49590"/>
                </a:lnTo>
                <a:lnTo>
                  <a:pt x="65370" y="49570"/>
                </a:lnTo>
                <a:lnTo>
                  <a:pt x="65340" y="49560"/>
                </a:lnTo>
                <a:lnTo>
                  <a:pt x="65230" y="49530"/>
                </a:lnTo>
                <a:lnTo>
                  <a:pt x="65200" y="49510"/>
                </a:lnTo>
                <a:lnTo>
                  <a:pt x="65180" y="49490"/>
                </a:lnTo>
                <a:lnTo>
                  <a:pt x="65160" y="49460"/>
                </a:lnTo>
                <a:lnTo>
                  <a:pt x="65120" y="49440"/>
                </a:lnTo>
                <a:lnTo>
                  <a:pt x="65070" y="49450"/>
                </a:lnTo>
                <a:lnTo>
                  <a:pt x="64970" y="49490"/>
                </a:lnTo>
                <a:lnTo>
                  <a:pt x="64930" y="49520"/>
                </a:lnTo>
                <a:lnTo>
                  <a:pt x="64900" y="49560"/>
                </a:lnTo>
                <a:lnTo>
                  <a:pt x="64880" y="49590"/>
                </a:lnTo>
                <a:lnTo>
                  <a:pt x="64830" y="49630"/>
                </a:lnTo>
                <a:lnTo>
                  <a:pt x="64780" y="49710"/>
                </a:lnTo>
                <a:lnTo>
                  <a:pt x="64710" y="49780"/>
                </a:lnTo>
                <a:lnTo>
                  <a:pt x="64670" y="49830"/>
                </a:lnTo>
                <a:lnTo>
                  <a:pt x="64650" y="49860"/>
                </a:lnTo>
                <a:lnTo>
                  <a:pt x="64630" y="49880"/>
                </a:lnTo>
                <a:lnTo>
                  <a:pt x="64600" y="49910"/>
                </a:lnTo>
                <a:lnTo>
                  <a:pt x="64540" y="49950"/>
                </a:lnTo>
                <a:lnTo>
                  <a:pt x="64510" y="49960"/>
                </a:lnTo>
                <a:lnTo>
                  <a:pt x="64370" y="49930"/>
                </a:lnTo>
                <a:lnTo>
                  <a:pt x="64320" y="49910"/>
                </a:lnTo>
                <a:lnTo>
                  <a:pt x="64290" y="49900"/>
                </a:lnTo>
                <a:lnTo>
                  <a:pt x="64260" y="49880"/>
                </a:lnTo>
                <a:lnTo>
                  <a:pt x="64190" y="49850"/>
                </a:lnTo>
                <a:lnTo>
                  <a:pt x="64160" y="49830"/>
                </a:lnTo>
                <a:lnTo>
                  <a:pt x="64130" y="49800"/>
                </a:lnTo>
                <a:lnTo>
                  <a:pt x="64090" y="49790"/>
                </a:lnTo>
                <a:lnTo>
                  <a:pt x="64030" y="49790"/>
                </a:lnTo>
                <a:lnTo>
                  <a:pt x="63910" y="49810"/>
                </a:lnTo>
                <a:lnTo>
                  <a:pt x="63710" y="49800"/>
                </a:lnTo>
                <a:lnTo>
                  <a:pt x="63670" y="49810"/>
                </a:lnTo>
                <a:lnTo>
                  <a:pt x="63630" y="49840"/>
                </a:lnTo>
                <a:lnTo>
                  <a:pt x="63610" y="49870"/>
                </a:lnTo>
                <a:lnTo>
                  <a:pt x="63590" y="49900"/>
                </a:lnTo>
                <a:lnTo>
                  <a:pt x="63570" y="49970"/>
                </a:lnTo>
                <a:lnTo>
                  <a:pt x="63560" y="49990"/>
                </a:lnTo>
                <a:lnTo>
                  <a:pt x="63550" y="50000"/>
                </a:lnTo>
                <a:lnTo>
                  <a:pt x="63530" y="50020"/>
                </a:lnTo>
                <a:lnTo>
                  <a:pt x="63500" y="50040"/>
                </a:lnTo>
                <a:lnTo>
                  <a:pt x="63460" y="50060"/>
                </a:lnTo>
                <a:lnTo>
                  <a:pt x="63420" y="50060"/>
                </a:lnTo>
                <a:lnTo>
                  <a:pt x="63370" y="50060"/>
                </a:lnTo>
                <a:lnTo>
                  <a:pt x="63270" y="50030"/>
                </a:lnTo>
                <a:lnTo>
                  <a:pt x="63230" y="50010"/>
                </a:lnTo>
                <a:lnTo>
                  <a:pt x="63200" y="49970"/>
                </a:lnTo>
                <a:lnTo>
                  <a:pt x="63160" y="49880"/>
                </a:lnTo>
                <a:lnTo>
                  <a:pt x="63150" y="49860"/>
                </a:lnTo>
                <a:lnTo>
                  <a:pt x="63130" y="49840"/>
                </a:lnTo>
                <a:lnTo>
                  <a:pt x="63100" y="49830"/>
                </a:lnTo>
                <a:lnTo>
                  <a:pt x="63060" y="49810"/>
                </a:lnTo>
                <a:lnTo>
                  <a:pt x="62980" y="49800"/>
                </a:lnTo>
                <a:lnTo>
                  <a:pt x="62910" y="49760"/>
                </a:lnTo>
                <a:lnTo>
                  <a:pt x="62890" y="49740"/>
                </a:lnTo>
                <a:lnTo>
                  <a:pt x="62840" y="49740"/>
                </a:lnTo>
                <a:lnTo>
                  <a:pt x="62800" y="49780"/>
                </a:lnTo>
                <a:lnTo>
                  <a:pt x="62590" y="49960"/>
                </a:lnTo>
                <a:lnTo>
                  <a:pt x="62550" y="49990"/>
                </a:lnTo>
                <a:lnTo>
                  <a:pt x="62520" y="50010"/>
                </a:lnTo>
                <a:lnTo>
                  <a:pt x="62270" y="50090"/>
                </a:lnTo>
                <a:lnTo>
                  <a:pt x="62160" y="50110"/>
                </a:lnTo>
                <a:lnTo>
                  <a:pt x="62120" y="50100"/>
                </a:lnTo>
                <a:lnTo>
                  <a:pt x="62060" y="50090"/>
                </a:lnTo>
                <a:lnTo>
                  <a:pt x="61730" y="49950"/>
                </a:lnTo>
                <a:lnTo>
                  <a:pt x="61470" y="49760"/>
                </a:lnTo>
                <a:lnTo>
                  <a:pt x="61360" y="49750"/>
                </a:lnTo>
                <a:lnTo>
                  <a:pt x="61100" y="49810"/>
                </a:lnTo>
                <a:lnTo>
                  <a:pt x="61020" y="49910"/>
                </a:lnTo>
                <a:lnTo>
                  <a:pt x="60990" y="49970"/>
                </a:lnTo>
                <a:lnTo>
                  <a:pt x="60980" y="50010"/>
                </a:lnTo>
                <a:lnTo>
                  <a:pt x="60980" y="50030"/>
                </a:lnTo>
                <a:lnTo>
                  <a:pt x="60960" y="50050"/>
                </a:lnTo>
                <a:lnTo>
                  <a:pt x="60930" y="50120"/>
                </a:lnTo>
                <a:lnTo>
                  <a:pt x="60910" y="50140"/>
                </a:lnTo>
                <a:lnTo>
                  <a:pt x="60710" y="50320"/>
                </a:lnTo>
                <a:lnTo>
                  <a:pt x="60670" y="50360"/>
                </a:lnTo>
                <a:lnTo>
                  <a:pt x="60640" y="50390"/>
                </a:lnTo>
                <a:lnTo>
                  <a:pt x="60490" y="50500"/>
                </a:lnTo>
                <a:lnTo>
                  <a:pt x="60420" y="50570"/>
                </a:lnTo>
                <a:lnTo>
                  <a:pt x="60370" y="50600"/>
                </a:lnTo>
                <a:lnTo>
                  <a:pt x="60010" y="50790"/>
                </a:lnTo>
                <a:lnTo>
                  <a:pt x="59960" y="50800"/>
                </a:lnTo>
                <a:lnTo>
                  <a:pt x="59890" y="50810"/>
                </a:lnTo>
                <a:lnTo>
                  <a:pt x="59590" y="50810"/>
                </a:lnTo>
                <a:lnTo>
                  <a:pt x="59560" y="50800"/>
                </a:lnTo>
                <a:lnTo>
                  <a:pt x="59530" y="50790"/>
                </a:lnTo>
                <a:lnTo>
                  <a:pt x="59470" y="50750"/>
                </a:lnTo>
                <a:lnTo>
                  <a:pt x="59430" y="50740"/>
                </a:lnTo>
                <a:lnTo>
                  <a:pt x="59390" y="50730"/>
                </a:lnTo>
                <a:lnTo>
                  <a:pt x="59310" y="50730"/>
                </a:lnTo>
                <a:lnTo>
                  <a:pt x="59230" y="50740"/>
                </a:lnTo>
                <a:lnTo>
                  <a:pt x="59200" y="50760"/>
                </a:lnTo>
                <a:lnTo>
                  <a:pt x="59160" y="50780"/>
                </a:lnTo>
                <a:lnTo>
                  <a:pt x="59070" y="50870"/>
                </a:lnTo>
                <a:lnTo>
                  <a:pt x="59040" y="50920"/>
                </a:lnTo>
                <a:lnTo>
                  <a:pt x="58940" y="50980"/>
                </a:lnTo>
                <a:lnTo>
                  <a:pt x="58630" y="51090"/>
                </a:lnTo>
                <a:lnTo>
                  <a:pt x="58630" y="50930"/>
                </a:lnTo>
                <a:lnTo>
                  <a:pt x="58680" y="50660"/>
                </a:lnTo>
                <a:lnTo>
                  <a:pt x="58750" y="50500"/>
                </a:lnTo>
                <a:lnTo>
                  <a:pt x="58800" y="50340"/>
                </a:lnTo>
                <a:lnTo>
                  <a:pt x="58940" y="50010"/>
                </a:lnTo>
                <a:lnTo>
                  <a:pt x="58930" y="49860"/>
                </a:lnTo>
                <a:lnTo>
                  <a:pt x="58840" y="49710"/>
                </a:lnTo>
                <a:lnTo>
                  <a:pt x="58710" y="49580"/>
                </a:lnTo>
                <a:lnTo>
                  <a:pt x="58490" y="49510"/>
                </a:lnTo>
                <a:lnTo>
                  <a:pt x="58140" y="49430"/>
                </a:lnTo>
                <a:lnTo>
                  <a:pt x="57990" y="49370"/>
                </a:lnTo>
                <a:lnTo>
                  <a:pt x="57840" y="49240"/>
                </a:lnTo>
                <a:lnTo>
                  <a:pt x="57530" y="48920"/>
                </a:lnTo>
                <a:lnTo>
                  <a:pt x="57230" y="48680"/>
                </a:lnTo>
                <a:lnTo>
                  <a:pt x="55850" y="47800"/>
                </a:lnTo>
                <a:lnTo>
                  <a:pt x="55790" y="47630"/>
                </a:lnTo>
                <a:lnTo>
                  <a:pt x="55710" y="47480"/>
                </a:lnTo>
                <a:lnTo>
                  <a:pt x="55610" y="47360"/>
                </a:lnTo>
                <a:lnTo>
                  <a:pt x="55490" y="47260"/>
                </a:lnTo>
                <a:lnTo>
                  <a:pt x="55250" y="47040"/>
                </a:lnTo>
                <a:lnTo>
                  <a:pt x="55140" y="46910"/>
                </a:lnTo>
                <a:lnTo>
                  <a:pt x="55050" y="46750"/>
                </a:lnTo>
                <a:lnTo>
                  <a:pt x="54980" y="46570"/>
                </a:lnTo>
                <a:lnTo>
                  <a:pt x="54940" y="46400"/>
                </a:lnTo>
                <a:lnTo>
                  <a:pt x="54920" y="46030"/>
                </a:lnTo>
                <a:lnTo>
                  <a:pt x="54900" y="45990"/>
                </a:lnTo>
                <a:lnTo>
                  <a:pt x="54860" y="45970"/>
                </a:lnTo>
                <a:lnTo>
                  <a:pt x="54830" y="45940"/>
                </a:lnTo>
                <a:lnTo>
                  <a:pt x="54850" y="45890"/>
                </a:lnTo>
                <a:lnTo>
                  <a:pt x="54890" y="45840"/>
                </a:lnTo>
                <a:lnTo>
                  <a:pt x="54930" y="45860"/>
                </a:lnTo>
                <a:lnTo>
                  <a:pt x="54960" y="45890"/>
                </a:lnTo>
                <a:lnTo>
                  <a:pt x="55000" y="45890"/>
                </a:lnTo>
                <a:lnTo>
                  <a:pt x="55130" y="45830"/>
                </a:lnTo>
                <a:lnTo>
                  <a:pt x="55130" y="45790"/>
                </a:lnTo>
                <a:lnTo>
                  <a:pt x="55050" y="45710"/>
                </a:lnTo>
                <a:lnTo>
                  <a:pt x="55080" y="45700"/>
                </a:lnTo>
                <a:lnTo>
                  <a:pt x="55140" y="45670"/>
                </a:lnTo>
                <a:lnTo>
                  <a:pt x="55180" y="45670"/>
                </a:lnTo>
                <a:lnTo>
                  <a:pt x="55160" y="45600"/>
                </a:lnTo>
                <a:lnTo>
                  <a:pt x="55170" y="45550"/>
                </a:lnTo>
                <a:lnTo>
                  <a:pt x="55210" y="45510"/>
                </a:lnTo>
                <a:lnTo>
                  <a:pt x="55270" y="45480"/>
                </a:lnTo>
                <a:lnTo>
                  <a:pt x="55230" y="45460"/>
                </a:lnTo>
                <a:lnTo>
                  <a:pt x="55140" y="45390"/>
                </a:lnTo>
                <a:lnTo>
                  <a:pt x="55170" y="45370"/>
                </a:lnTo>
                <a:lnTo>
                  <a:pt x="55200" y="45330"/>
                </a:lnTo>
                <a:lnTo>
                  <a:pt x="55230" y="45300"/>
                </a:lnTo>
                <a:lnTo>
                  <a:pt x="55140" y="45280"/>
                </a:lnTo>
                <a:lnTo>
                  <a:pt x="55080" y="45240"/>
                </a:lnTo>
                <a:lnTo>
                  <a:pt x="55050" y="45160"/>
                </a:lnTo>
                <a:lnTo>
                  <a:pt x="55050" y="45070"/>
                </a:lnTo>
                <a:lnTo>
                  <a:pt x="54960" y="45160"/>
                </a:lnTo>
                <a:lnTo>
                  <a:pt x="54810" y="45100"/>
                </a:lnTo>
                <a:lnTo>
                  <a:pt x="54740" y="45050"/>
                </a:lnTo>
                <a:lnTo>
                  <a:pt x="54690" y="44980"/>
                </a:lnTo>
                <a:lnTo>
                  <a:pt x="54650" y="45030"/>
                </a:lnTo>
                <a:lnTo>
                  <a:pt x="54600" y="44940"/>
                </a:lnTo>
                <a:lnTo>
                  <a:pt x="54490" y="44840"/>
                </a:lnTo>
                <a:lnTo>
                  <a:pt x="54450" y="44640"/>
                </a:lnTo>
                <a:lnTo>
                  <a:pt x="54360" y="44530"/>
                </a:lnTo>
                <a:lnTo>
                  <a:pt x="54330" y="44440"/>
                </a:lnTo>
                <a:lnTo>
                  <a:pt x="54250" y="44440"/>
                </a:lnTo>
                <a:lnTo>
                  <a:pt x="54120" y="44380"/>
                </a:lnTo>
                <a:lnTo>
                  <a:pt x="54020" y="44390"/>
                </a:lnTo>
                <a:lnTo>
                  <a:pt x="54080" y="44280"/>
                </a:lnTo>
                <a:lnTo>
                  <a:pt x="54110" y="44250"/>
                </a:lnTo>
                <a:lnTo>
                  <a:pt x="53940" y="44090"/>
                </a:lnTo>
                <a:lnTo>
                  <a:pt x="53820" y="44040"/>
                </a:lnTo>
                <a:lnTo>
                  <a:pt x="55000" y="44100"/>
                </a:lnTo>
                <a:lnTo>
                  <a:pt x="55480" y="44000"/>
                </a:lnTo>
                <a:lnTo>
                  <a:pt x="56050" y="43720"/>
                </a:lnTo>
                <a:lnTo>
                  <a:pt x="56220" y="43590"/>
                </a:lnTo>
                <a:lnTo>
                  <a:pt x="56510" y="43290"/>
                </a:lnTo>
                <a:lnTo>
                  <a:pt x="56710" y="43150"/>
                </a:lnTo>
                <a:lnTo>
                  <a:pt x="56890" y="43090"/>
                </a:lnTo>
                <a:lnTo>
                  <a:pt x="57050" y="43050"/>
                </a:lnTo>
                <a:lnTo>
                  <a:pt x="57710" y="42970"/>
                </a:lnTo>
                <a:lnTo>
                  <a:pt x="58160" y="42810"/>
                </a:lnTo>
                <a:lnTo>
                  <a:pt x="58330" y="42720"/>
                </a:lnTo>
                <a:lnTo>
                  <a:pt x="58490" y="42610"/>
                </a:lnTo>
                <a:lnTo>
                  <a:pt x="58820" y="42310"/>
                </a:lnTo>
                <a:lnTo>
                  <a:pt x="59030" y="42170"/>
                </a:lnTo>
                <a:lnTo>
                  <a:pt x="59170" y="42100"/>
                </a:lnTo>
                <a:lnTo>
                  <a:pt x="59640" y="41960"/>
                </a:lnTo>
                <a:lnTo>
                  <a:pt x="59980" y="41730"/>
                </a:lnTo>
                <a:lnTo>
                  <a:pt x="60230" y="41510"/>
                </a:lnTo>
                <a:lnTo>
                  <a:pt x="60480" y="41380"/>
                </a:lnTo>
                <a:lnTo>
                  <a:pt x="61090" y="41280"/>
                </a:lnTo>
                <a:lnTo>
                  <a:pt x="61290" y="41170"/>
                </a:lnTo>
                <a:lnTo>
                  <a:pt x="61450" y="41070"/>
                </a:lnTo>
                <a:lnTo>
                  <a:pt x="61680" y="40880"/>
                </a:lnTo>
                <a:lnTo>
                  <a:pt x="62600" y="40660"/>
                </a:lnTo>
                <a:lnTo>
                  <a:pt x="63030" y="40390"/>
                </a:lnTo>
                <a:lnTo>
                  <a:pt x="63320" y="40070"/>
                </a:lnTo>
                <a:lnTo>
                  <a:pt x="63530" y="39750"/>
                </a:lnTo>
                <a:lnTo>
                  <a:pt x="63600" y="39570"/>
                </a:lnTo>
                <a:lnTo>
                  <a:pt x="63640" y="39410"/>
                </a:lnTo>
                <a:lnTo>
                  <a:pt x="63820" y="38100"/>
                </a:lnTo>
                <a:lnTo>
                  <a:pt x="63870" y="37920"/>
                </a:lnTo>
                <a:lnTo>
                  <a:pt x="63930" y="37830"/>
                </a:lnTo>
                <a:lnTo>
                  <a:pt x="64000" y="37760"/>
                </a:lnTo>
                <a:lnTo>
                  <a:pt x="64140" y="37630"/>
                </a:lnTo>
                <a:lnTo>
                  <a:pt x="65140" y="36790"/>
                </a:lnTo>
                <a:lnTo>
                  <a:pt x="65420" y="36610"/>
                </a:lnTo>
                <a:lnTo>
                  <a:pt x="65640" y="36530"/>
                </a:lnTo>
                <a:lnTo>
                  <a:pt x="66000" y="36470"/>
                </a:lnTo>
                <a:lnTo>
                  <a:pt x="66200" y="36380"/>
                </a:lnTo>
                <a:lnTo>
                  <a:pt x="66330" y="36260"/>
                </a:lnTo>
                <a:lnTo>
                  <a:pt x="66390" y="36120"/>
                </a:lnTo>
                <a:lnTo>
                  <a:pt x="66480" y="35820"/>
                </a:lnTo>
                <a:lnTo>
                  <a:pt x="66540" y="35680"/>
                </a:lnTo>
                <a:lnTo>
                  <a:pt x="66620" y="35550"/>
                </a:lnTo>
                <a:lnTo>
                  <a:pt x="66710" y="35480"/>
                </a:lnTo>
                <a:lnTo>
                  <a:pt x="67720" y="35020"/>
                </a:lnTo>
                <a:lnTo>
                  <a:pt x="68160" y="34870"/>
                </a:lnTo>
                <a:lnTo>
                  <a:pt x="68450" y="34710"/>
                </a:lnTo>
                <a:lnTo>
                  <a:pt x="68590" y="34540"/>
                </a:lnTo>
                <a:lnTo>
                  <a:pt x="68680" y="34370"/>
                </a:lnTo>
                <a:lnTo>
                  <a:pt x="68780" y="34040"/>
                </a:lnTo>
                <a:lnTo>
                  <a:pt x="68840" y="33880"/>
                </a:lnTo>
                <a:lnTo>
                  <a:pt x="69050" y="33530"/>
                </a:lnTo>
                <a:lnTo>
                  <a:pt x="69380" y="33130"/>
                </a:lnTo>
                <a:lnTo>
                  <a:pt x="69850" y="32800"/>
                </a:lnTo>
                <a:lnTo>
                  <a:pt x="70050" y="32550"/>
                </a:lnTo>
                <a:lnTo>
                  <a:pt x="70310" y="32370"/>
                </a:lnTo>
                <a:lnTo>
                  <a:pt x="70510" y="32270"/>
                </a:lnTo>
                <a:lnTo>
                  <a:pt x="70630" y="32230"/>
                </a:lnTo>
                <a:lnTo>
                  <a:pt x="70910" y="32200"/>
                </a:lnTo>
                <a:lnTo>
                  <a:pt x="71090" y="32150"/>
                </a:lnTo>
                <a:lnTo>
                  <a:pt x="71440" y="32010"/>
                </a:lnTo>
                <a:lnTo>
                  <a:pt x="71620" y="31990"/>
                </a:lnTo>
                <a:lnTo>
                  <a:pt x="71760" y="31990"/>
                </a:lnTo>
                <a:lnTo>
                  <a:pt x="72120" y="31910"/>
                </a:lnTo>
                <a:lnTo>
                  <a:pt x="72420" y="31930"/>
                </a:lnTo>
                <a:lnTo>
                  <a:pt x="72760" y="32000"/>
                </a:lnTo>
                <a:lnTo>
                  <a:pt x="73200" y="31990"/>
                </a:lnTo>
                <a:lnTo>
                  <a:pt x="74040" y="31790"/>
                </a:lnTo>
                <a:lnTo>
                  <a:pt x="74170" y="31690"/>
                </a:lnTo>
                <a:lnTo>
                  <a:pt x="74270" y="31580"/>
                </a:lnTo>
                <a:lnTo>
                  <a:pt x="74310" y="31520"/>
                </a:lnTo>
                <a:lnTo>
                  <a:pt x="74350" y="31470"/>
                </a:lnTo>
                <a:lnTo>
                  <a:pt x="74490" y="31350"/>
                </a:lnTo>
                <a:lnTo>
                  <a:pt x="74700" y="31240"/>
                </a:lnTo>
                <a:lnTo>
                  <a:pt x="75100" y="31100"/>
                </a:lnTo>
                <a:lnTo>
                  <a:pt x="75620" y="31010"/>
                </a:lnTo>
                <a:lnTo>
                  <a:pt x="75770" y="30900"/>
                </a:lnTo>
                <a:lnTo>
                  <a:pt x="75910" y="30760"/>
                </a:lnTo>
                <a:lnTo>
                  <a:pt x="76010" y="30620"/>
                </a:lnTo>
                <a:lnTo>
                  <a:pt x="76370" y="30410"/>
                </a:lnTo>
                <a:lnTo>
                  <a:pt x="76390" y="30410"/>
                </a:lnTo>
                <a:lnTo>
                  <a:pt x="76340" y="30440"/>
                </a:lnTo>
                <a:lnTo>
                  <a:pt x="76310" y="30520"/>
                </a:lnTo>
                <a:lnTo>
                  <a:pt x="76380" y="30690"/>
                </a:lnTo>
                <a:lnTo>
                  <a:pt x="76460" y="30820"/>
                </a:lnTo>
                <a:lnTo>
                  <a:pt x="76460" y="30840"/>
                </a:lnTo>
                <a:lnTo>
                  <a:pt x="76470" y="30840"/>
                </a:lnTo>
                <a:lnTo>
                  <a:pt x="76500" y="30880"/>
                </a:lnTo>
                <a:lnTo>
                  <a:pt x="76540" y="30940"/>
                </a:lnTo>
                <a:lnTo>
                  <a:pt x="76590" y="31220"/>
                </a:lnTo>
                <a:lnTo>
                  <a:pt x="76570" y="31510"/>
                </a:lnTo>
                <a:lnTo>
                  <a:pt x="76410" y="32020"/>
                </a:lnTo>
                <a:lnTo>
                  <a:pt x="76450" y="32030"/>
                </a:lnTo>
                <a:lnTo>
                  <a:pt x="76470" y="32050"/>
                </a:lnTo>
                <a:lnTo>
                  <a:pt x="76490" y="32060"/>
                </a:lnTo>
                <a:lnTo>
                  <a:pt x="76510" y="32060"/>
                </a:lnTo>
                <a:lnTo>
                  <a:pt x="76510" y="32100"/>
                </a:lnTo>
                <a:lnTo>
                  <a:pt x="76500" y="32120"/>
                </a:lnTo>
                <a:lnTo>
                  <a:pt x="76460" y="32130"/>
                </a:lnTo>
                <a:lnTo>
                  <a:pt x="76460" y="32150"/>
                </a:lnTo>
                <a:lnTo>
                  <a:pt x="76470" y="32160"/>
                </a:lnTo>
                <a:lnTo>
                  <a:pt x="76490" y="32170"/>
                </a:lnTo>
                <a:lnTo>
                  <a:pt x="76420" y="32270"/>
                </a:lnTo>
                <a:lnTo>
                  <a:pt x="76350" y="32470"/>
                </a:lnTo>
                <a:lnTo>
                  <a:pt x="76280" y="32960"/>
                </a:lnTo>
                <a:lnTo>
                  <a:pt x="76210" y="33380"/>
                </a:lnTo>
                <a:lnTo>
                  <a:pt x="76160" y="33420"/>
                </a:lnTo>
                <a:lnTo>
                  <a:pt x="76110" y="33640"/>
                </a:lnTo>
                <a:lnTo>
                  <a:pt x="76050" y="33800"/>
                </a:lnTo>
                <a:lnTo>
                  <a:pt x="75990" y="34320"/>
                </a:lnTo>
                <a:lnTo>
                  <a:pt x="76010" y="34670"/>
                </a:lnTo>
                <a:lnTo>
                  <a:pt x="76000" y="34730"/>
                </a:lnTo>
                <a:lnTo>
                  <a:pt x="76000" y="34750"/>
                </a:lnTo>
                <a:lnTo>
                  <a:pt x="76000" y="34760"/>
                </a:lnTo>
                <a:lnTo>
                  <a:pt x="75930" y="35280"/>
                </a:lnTo>
                <a:lnTo>
                  <a:pt x="75930" y="35310"/>
                </a:lnTo>
                <a:lnTo>
                  <a:pt x="75930" y="35330"/>
                </a:lnTo>
                <a:lnTo>
                  <a:pt x="75940" y="35390"/>
                </a:lnTo>
                <a:lnTo>
                  <a:pt x="75930" y="35520"/>
                </a:lnTo>
                <a:lnTo>
                  <a:pt x="75930" y="35530"/>
                </a:lnTo>
                <a:lnTo>
                  <a:pt x="75930" y="35550"/>
                </a:lnTo>
                <a:lnTo>
                  <a:pt x="75990" y="36090"/>
                </a:lnTo>
                <a:lnTo>
                  <a:pt x="75990" y="36360"/>
                </a:lnTo>
                <a:lnTo>
                  <a:pt x="75940" y="36560"/>
                </a:lnTo>
                <a:lnTo>
                  <a:pt x="75930" y="36590"/>
                </a:lnTo>
                <a:lnTo>
                  <a:pt x="75920" y="36630"/>
                </a:lnTo>
                <a:lnTo>
                  <a:pt x="75920" y="36640"/>
                </a:lnTo>
                <a:lnTo>
                  <a:pt x="75860" y="36760"/>
                </a:lnTo>
                <a:lnTo>
                  <a:pt x="75840" y="36780"/>
                </a:lnTo>
                <a:lnTo>
                  <a:pt x="75840" y="36810"/>
                </a:lnTo>
                <a:lnTo>
                  <a:pt x="75720" y="37050"/>
                </a:lnTo>
                <a:lnTo>
                  <a:pt x="75680" y="37280"/>
                </a:lnTo>
                <a:lnTo>
                  <a:pt x="75610" y="37410"/>
                </a:lnTo>
                <a:lnTo>
                  <a:pt x="75600" y="37500"/>
                </a:lnTo>
                <a:lnTo>
                  <a:pt x="75630" y="37560"/>
                </a:lnTo>
                <a:lnTo>
                  <a:pt x="75620" y="37590"/>
                </a:lnTo>
                <a:lnTo>
                  <a:pt x="75620" y="37600"/>
                </a:lnTo>
                <a:lnTo>
                  <a:pt x="75640" y="37650"/>
                </a:lnTo>
                <a:lnTo>
                  <a:pt x="75640" y="37660"/>
                </a:lnTo>
                <a:lnTo>
                  <a:pt x="75710" y="37710"/>
                </a:lnTo>
                <a:lnTo>
                  <a:pt x="75790" y="37780"/>
                </a:lnTo>
                <a:lnTo>
                  <a:pt x="75850" y="38000"/>
                </a:lnTo>
                <a:lnTo>
                  <a:pt x="75850" y="38020"/>
                </a:lnTo>
                <a:lnTo>
                  <a:pt x="75850" y="38030"/>
                </a:lnTo>
                <a:lnTo>
                  <a:pt x="75850" y="38040"/>
                </a:lnTo>
                <a:lnTo>
                  <a:pt x="75870" y="38110"/>
                </a:lnTo>
                <a:lnTo>
                  <a:pt x="75890" y="38220"/>
                </a:lnTo>
                <a:lnTo>
                  <a:pt x="75940" y="38620"/>
                </a:lnTo>
                <a:lnTo>
                  <a:pt x="76010" y="38900"/>
                </a:lnTo>
                <a:lnTo>
                  <a:pt x="76170" y="39160"/>
                </a:lnTo>
                <a:lnTo>
                  <a:pt x="76580" y="39590"/>
                </a:lnTo>
                <a:lnTo>
                  <a:pt x="76680" y="39850"/>
                </a:lnTo>
                <a:lnTo>
                  <a:pt x="76720" y="39830"/>
                </a:lnTo>
                <a:lnTo>
                  <a:pt x="76800" y="39790"/>
                </a:lnTo>
                <a:lnTo>
                  <a:pt x="76810" y="39840"/>
                </a:lnTo>
                <a:lnTo>
                  <a:pt x="76840" y="39860"/>
                </a:lnTo>
                <a:lnTo>
                  <a:pt x="76850" y="39860"/>
                </a:lnTo>
                <a:lnTo>
                  <a:pt x="76860" y="39860"/>
                </a:lnTo>
                <a:lnTo>
                  <a:pt x="76870" y="39980"/>
                </a:lnTo>
                <a:lnTo>
                  <a:pt x="76950" y="40160"/>
                </a:lnTo>
                <a:lnTo>
                  <a:pt x="77320" y="40600"/>
                </a:lnTo>
                <a:lnTo>
                  <a:pt x="77390" y="40640"/>
                </a:lnTo>
                <a:lnTo>
                  <a:pt x="77440" y="40620"/>
                </a:lnTo>
                <a:lnTo>
                  <a:pt x="77450" y="40610"/>
                </a:lnTo>
                <a:lnTo>
                  <a:pt x="77480" y="40620"/>
                </a:lnTo>
                <a:lnTo>
                  <a:pt x="77510" y="40630"/>
                </a:lnTo>
                <a:lnTo>
                  <a:pt x="77560" y="40640"/>
                </a:lnTo>
                <a:lnTo>
                  <a:pt x="77590" y="40640"/>
                </a:lnTo>
                <a:lnTo>
                  <a:pt x="77660" y="40710"/>
                </a:lnTo>
                <a:lnTo>
                  <a:pt x="77910" y="40870"/>
                </a:lnTo>
                <a:lnTo>
                  <a:pt x="78000" y="40970"/>
                </a:lnTo>
                <a:lnTo>
                  <a:pt x="78050" y="41120"/>
                </a:lnTo>
                <a:lnTo>
                  <a:pt x="78110" y="41350"/>
                </a:lnTo>
                <a:lnTo>
                  <a:pt x="78240" y="41710"/>
                </a:lnTo>
                <a:lnTo>
                  <a:pt x="78300" y="41990"/>
                </a:lnTo>
                <a:lnTo>
                  <a:pt x="78330" y="42080"/>
                </a:lnTo>
                <a:lnTo>
                  <a:pt x="78280" y="42290"/>
                </a:lnTo>
                <a:lnTo>
                  <a:pt x="78400" y="42590"/>
                </a:lnTo>
                <a:lnTo>
                  <a:pt x="78510" y="42790"/>
                </a:lnTo>
                <a:lnTo>
                  <a:pt x="78500" y="42810"/>
                </a:lnTo>
                <a:lnTo>
                  <a:pt x="78520" y="42850"/>
                </a:lnTo>
                <a:lnTo>
                  <a:pt x="78530" y="42860"/>
                </a:lnTo>
                <a:lnTo>
                  <a:pt x="78560" y="42890"/>
                </a:lnTo>
                <a:lnTo>
                  <a:pt x="78560" y="42950"/>
                </a:lnTo>
                <a:lnTo>
                  <a:pt x="78580" y="43020"/>
                </a:lnTo>
                <a:lnTo>
                  <a:pt x="78660" y="43170"/>
                </a:lnTo>
                <a:lnTo>
                  <a:pt x="78530" y="43350"/>
                </a:lnTo>
                <a:lnTo>
                  <a:pt x="78570" y="43410"/>
                </a:lnTo>
                <a:lnTo>
                  <a:pt x="78630" y="43450"/>
                </a:lnTo>
                <a:lnTo>
                  <a:pt x="78820" y="43460"/>
                </a:lnTo>
                <a:lnTo>
                  <a:pt x="78830" y="43460"/>
                </a:lnTo>
                <a:lnTo>
                  <a:pt x="78830" y="43470"/>
                </a:lnTo>
                <a:lnTo>
                  <a:pt x="78890" y="43670"/>
                </a:lnTo>
                <a:lnTo>
                  <a:pt x="78980" y="43790"/>
                </a:lnTo>
                <a:lnTo>
                  <a:pt x="78980" y="43800"/>
                </a:lnTo>
                <a:lnTo>
                  <a:pt x="78990" y="43870"/>
                </a:lnTo>
                <a:lnTo>
                  <a:pt x="79000" y="43880"/>
                </a:lnTo>
                <a:lnTo>
                  <a:pt x="79000" y="43940"/>
                </a:lnTo>
                <a:lnTo>
                  <a:pt x="78960" y="44070"/>
                </a:lnTo>
                <a:lnTo>
                  <a:pt x="78960" y="44140"/>
                </a:lnTo>
                <a:lnTo>
                  <a:pt x="78920" y="44240"/>
                </a:lnTo>
                <a:lnTo>
                  <a:pt x="78780" y="44480"/>
                </a:lnTo>
                <a:lnTo>
                  <a:pt x="78730" y="44620"/>
                </a:lnTo>
                <a:lnTo>
                  <a:pt x="78750" y="44760"/>
                </a:lnTo>
                <a:lnTo>
                  <a:pt x="78770" y="44790"/>
                </a:lnTo>
                <a:lnTo>
                  <a:pt x="78770" y="44850"/>
                </a:lnTo>
                <a:lnTo>
                  <a:pt x="78780" y="44850"/>
                </a:lnTo>
                <a:lnTo>
                  <a:pt x="78840" y="44870"/>
                </a:lnTo>
                <a:lnTo>
                  <a:pt x="78890" y="44940"/>
                </a:lnTo>
                <a:lnTo>
                  <a:pt x="78960" y="45070"/>
                </a:lnTo>
                <a:lnTo>
                  <a:pt x="78980" y="45360"/>
                </a:lnTo>
                <a:lnTo>
                  <a:pt x="78970" y="454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