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Lunda Norte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Lunda Nor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390" y="30410"/>
                </a:moveTo>
                <a:lnTo>
                  <a:pt x="76370" y="30410"/>
                </a:lnTo>
                <a:lnTo>
                  <a:pt x="76010" y="30620"/>
                </a:lnTo>
                <a:lnTo>
                  <a:pt x="75910" y="30760"/>
                </a:lnTo>
                <a:lnTo>
                  <a:pt x="75770" y="30900"/>
                </a:lnTo>
                <a:lnTo>
                  <a:pt x="75620" y="31010"/>
                </a:lnTo>
                <a:lnTo>
                  <a:pt x="75100" y="31100"/>
                </a:lnTo>
                <a:lnTo>
                  <a:pt x="74700" y="31240"/>
                </a:lnTo>
                <a:lnTo>
                  <a:pt x="74490" y="31350"/>
                </a:lnTo>
                <a:lnTo>
                  <a:pt x="74350" y="31470"/>
                </a:lnTo>
                <a:lnTo>
                  <a:pt x="74310" y="31520"/>
                </a:lnTo>
                <a:lnTo>
                  <a:pt x="74270" y="31580"/>
                </a:lnTo>
                <a:lnTo>
                  <a:pt x="74170" y="31690"/>
                </a:lnTo>
                <a:lnTo>
                  <a:pt x="74040" y="31790"/>
                </a:lnTo>
                <a:lnTo>
                  <a:pt x="73200" y="31990"/>
                </a:lnTo>
                <a:lnTo>
                  <a:pt x="72760" y="32000"/>
                </a:lnTo>
                <a:lnTo>
                  <a:pt x="72420" y="31930"/>
                </a:lnTo>
                <a:lnTo>
                  <a:pt x="72120" y="31910"/>
                </a:lnTo>
                <a:lnTo>
                  <a:pt x="71760" y="31990"/>
                </a:lnTo>
                <a:lnTo>
                  <a:pt x="71620" y="31990"/>
                </a:lnTo>
                <a:lnTo>
                  <a:pt x="71440" y="32010"/>
                </a:lnTo>
                <a:lnTo>
                  <a:pt x="71090" y="32150"/>
                </a:lnTo>
                <a:lnTo>
                  <a:pt x="70910" y="32200"/>
                </a:lnTo>
                <a:lnTo>
                  <a:pt x="70630" y="32230"/>
                </a:lnTo>
                <a:lnTo>
                  <a:pt x="70510" y="32270"/>
                </a:lnTo>
                <a:lnTo>
                  <a:pt x="70310" y="32370"/>
                </a:lnTo>
                <a:lnTo>
                  <a:pt x="70050" y="32550"/>
                </a:lnTo>
                <a:lnTo>
                  <a:pt x="69850" y="32800"/>
                </a:lnTo>
                <a:lnTo>
                  <a:pt x="69380" y="33130"/>
                </a:lnTo>
                <a:lnTo>
                  <a:pt x="69050" y="33530"/>
                </a:lnTo>
                <a:lnTo>
                  <a:pt x="68840" y="33880"/>
                </a:lnTo>
                <a:lnTo>
                  <a:pt x="68780" y="34040"/>
                </a:lnTo>
                <a:lnTo>
                  <a:pt x="68680" y="34370"/>
                </a:lnTo>
                <a:lnTo>
                  <a:pt x="68590" y="34540"/>
                </a:lnTo>
                <a:lnTo>
                  <a:pt x="68450" y="34710"/>
                </a:lnTo>
                <a:lnTo>
                  <a:pt x="68160" y="34870"/>
                </a:lnTo>
                <a:lnTo>
                  <a:pt x="67720" y="35020"/>
                </a:lnTo>
                <a:lnTo>
                  <a:pt x="66710" y="35480"/>
                </a:lnTo>
                <a:lnTo>
                  <a:pt x="66620" y="35550"/>
                </a:lnTo>
                <a:lnTo>
                  <a:pt x="66540" y="35680"/>
                </a:lnTo>
                <a:lnTo>
                  <a:pt x="66480" y="35820"/>
                </a:lnTo>
                <a:lnTo>
                  <a:pt x="66390" y="36120"/>
                </a:lnTo>
                <a:lnTo>
                  <a:pt x="66330" y="36260"/>
                </a:lnTo>
                <a:lnTo>
                  <a:pt x="66200" y="36380"/>
                </a:lnTo>
                <a:lnTo>
                  <a:pt x="66000" y="36470"/>
                </a:lnTo>
                <a:lnTo>
                  <a:pt x="65640" y="36530"/>
                </a:lnTo>
                <a:lnTo>
                  <a:pt x="65420" y="36610"/>
                </a:lnTo>
                <a:lnTo>
                  <a:pt x="65140" y="36790"/>
                </a:lnTo>
                <a:lnTo>
                  <a:pt x="64140" y="37630"/>
                </a:lnTo>
                <a:lnTo>
                  <a:pt x="64000" y="37760"/>
                </a:lnTo>
                <a:lnTo>
                  <a:pt x="63930" y="37830"/>
                </a:lnTo>
                <a:lnTo>
                  <a:pt x="63870" y="37920"/>
                </a:lnTo>
                <a:lnTo>
                  <a:pt x="63820" y="38100"/>
                </a:lnTo>
                <a:lnTo>
                  <a:pt x="63640" y="39410"/>
                </a:lnTo>
                <a:lnTo>
                  <a:pt x="63600" y="39570"/>
                </a:lnTo>
                <a:lnTo>
                  <a:pt x="63530" y="39750"/>
                </a:lnTo>
                <a:lnTo>
                  <a:pt x="63320" y="40070"/>
                </a:lnTo>
                <a:lnTo>
                  <a:pt x="63030" y="40390"/>
                </a:lnTo>
                <a:lnTo>
                  <a:pt x="62600" y="40660"/>
                </a:lnTo>
                <a:lnTo>
                  <a:pt x="61680" y="40880"/>
                </a:lnTo>
                <a:lnTo>
                  <a:pt x="61450" y="41070"/>
                </a:lnTo>
                <a:lnTo>
                  <a:pt x="61290" y="41170"/>
                </a:lnTo>
                <a:lnTo>
                  <a:pt x="61090" y="41280"/>
                </a:lnTo>
                <a:lnTo>
                  <a:pt x="60480" y="41380"/>
                </a:lnTo>
                <a:lnTo>
                  <a:pt x="60230" y="41510"/>
                </a:lnTo>
                <a:lnTo>
                  <a:pt x="59980" y="41730"/>
                </a:lnTo>
                <a:lnTo>
                  <a:pt x="59640" y="41960"/>
                </a:lnTo>
                <a:lnTo>
                  <a:pt x="59170" y="42100"/>
                </a:lnTo>
                <a:lnTo>
                  <a:pt x="59030" y="42170"/>
                </a:lnTo>
                <a:lnTo>
                  <a:pt x="58820" y="42310"/>
                </a:lnTo>
                <a:lnTo>
                  <a:pt x="58490" y="42610"/>
                </a:lnTo>
                <a:lnTo>
                  <a:pt x="58330" y="42720"/>
                </a:lnTo>
                <a:lnTo>
                  <a:pt x="58160" y="42810"/>
                </a:lnTo>
                <a:lnTo>
                  <a:pt x="57710" y="42970"/>
                </a:lnTo>
                <a:lnTo>
                  <a:pt x="57050" y="43050"/>
                </a:lnTo>
                <a:lnTo>
                  <a:pt x="56890" y="43090"/>
                </a:lnTo>
                <a:lnTo>
                  <a:pt x="56710" y="43150"/>
                </a:lnTo>
                <a:lnTo>
                  <a:pt x="56510" y="43290"/>
                </a:lnTo>
                <a:lnTo>
                  <a:pt x="56220" y="43590"/>
                </a:lnTo>
                <a:lnTo>
                  <a:pt x="56050" y="43720"/>
                </a:lnTo>
                <a:lnTo>
                  <a:pt x="55480" y="44000"/>
                </a:lnTo>
                <a:lnTo>
                  <a:pt x="55000" y="44100"/>
                </a:lnTo>
                <a:lnTo>
                  <a:pt x="53820" y="44040"/>
                </a:lnTo>
                <a:lnTo>
                  <a:pt x="53940" y="44090"/>
                </a:lnTo>
                <a:lnTo>
                  <a:pt x="53750" y="44140"/>
                </a:lnTo>
                <a:lnTo>
                  <a:pt x="53630" y="44180"/>
                </a:lnTo>
                <a:lnTo>
                  <a:pt x="53460" y="44140"/>
                </a:lnTo>
                <a:lnTo>
                  <a:pt x="53310" y="44070"/>
                </a:lnTo>
                <a:lnTo>
                  <a:pt x="52650" y="43620"/>
                </a:lnTo>
                <a:lnTo>
                  <a:pt x="52310" y="43330"/>
                </a:lnTo>
                <a:lnTo>
                  <a:pt x="52170" y="43160"/>
                </a:lnTo>
                <a:lnTo>
                  <a:pt x="52080" y="42990"/>
                </a:lnTo>
                <a:lnTo>
                  <a:pt x="52030" y="42830"/>
                </a:lnTo>
                <a:lnTo>
                  <a:pt x="52050" y="42680"/>
                </a:lnTo>
                <a:lnTo>
                  <a:pt x="52160" y="42400"/>
                </a:lnTo>
                <a:lnTo>
                  <a:pt x="52230" y="42270"/>
                </a:lnTo>
                <a:lnTo>
                  <a:pt x="52340" y="42170"/>
                </a:lnTo>
                <a:lnTo>
                  <a:pt x="52510" y="41890"/>
                </a:lnTo>
                <a:lnTo>
                  <a:pt x="52570" y="41730"/>
                </a:lnTo>
                <a:lnTo>
                  <a:pt x="52560" y="41600"/>
                </a:lnTo>
                <a:lnTo>
                  <a:pt x="52480" y="41500"/>
                </a:lnTo>
                <a:lnTo>
                  <a:pt x="52410" y="41440"/>
                </a:lnTo>
                <a:lnTo>
                  <a:pt x="49620" y="40380"/>
                </a:lnTo>
                <a:lnTo>
                  <a:pt x="49010" y="40150"/>
                </a:lnTo>
                <a:lnTo>
                  <a:pt x="48820" y="40130"/>
                </a:lnTo>
                <a:lnTo>
                  <a:pt x="48570" y="40090"/>
                </a:lnTo>
                <a:lnTo>
                  <a:pt x="48450" y="39990"/>
                </a:lnTo>
                <a:lnTo>
                  <a:pt x="48400" y="39870"/>
                </a:lnTo>
                <a:lnTo>
                  <a:pt x="48370" y="39710"/>
                </a:lnTo>
                <a:lnTo>
                  <a:pt x="48200" y="39450"/>
                </a:lnTo>
                <a:lnTo>
                  <a:pt x="48070" y="39370"/>
                </a:lnTo>
                <a:lnTo>
                  <a:pt x="47800" y="39280"/>
                </a:lnTo>
                <a:lnTo>
                  <a:pt x="47680" y="39250"/>
                </a:lnTo>
                <a:lnTo>
                  <a:pt x="47600" y="39210"/>
                </a:lnTo>
                <a:lnTo>
                  <a:pt x="47520" y="39120"/>
                </a:lnTo>
                <a:lnTo>
                  <a:pt x="47460" y="39000"/>
                </a:lnTo>
                <a:lnTo>
                  <a:pt x="47370" y="38890"/>
                </a:lnTo>
                <a:lnTo>
                  <a:pt x="47130" y="38740"/>
                </a:lnTo>
                <a:lnTo>
                  <a:pt x="47050" y="38630"/>
                </a:lnTo>
                <a:lnTo>
                  <a:pt x="47030" y="38340"/>
                </a:lnTo>
                <a:lnTo>
                  <a:pt x="47010" y="38220"/>
                </a:lnTo>
                <a:lnTo>
                  <a:pt x="46990" y="38140"/>
                </a:lnTo>
                <a:lnTo>
                  <a:pt x="46890" y="37970"/>
                </a:lnTo>
                <a:lnTo>
                  <a:pt x="46770" y="37800"/>
                </a:lnTo>
                <a:lnTo>
                  <a:pt x="46560" y="37320"/>
                </a:lnTo>
                <a:lnTo>
                  <a:pt x="46530" y="37140"/>
                </a:lnTo>
                <a:lnTo>
                  <a:pt x="46550" y="36980"/>
                </a:lnTo>
                <a:lnTo>
                  <a:pt x="46660" y="36840"/>
                </a:lnTo>
                <a:lnTo>
                  <a:pt x="46810" y="36730"/>
                </a:lnTo>
                <a:lnTo>
                  <a:pt x="46970" y="36650"/>
                </a:lnTo>
                <a:lnTo>
                  <a:pt x="47750" y="36380"/>
                </a:lnTo>
                <a:lnTo>
                  <a:pt x="47860" y="36330"/>
                </a:lnTo>
                <a:lnTo>
                  <a:pt x="47950" y="36200"/>
                </a:lnTo>
                <a:lnTo>
                  <a:pt x="48030" y="35890"/>
                </a:lnTo>
                <a:lnTo>
                  <a:pt x="48170" y="35540"/>
                </a:lnTo>
                <a:lnTo>
                  <a:pt x="48190" y="35320"/>
                </a:lnTo>
                <a:lnTo>
                  <a:pt x="48060" y="34690"/>
                </a:lnTo>
                <a:lnTo>
                  <a:pt x="48060" y="34500"/>
                </a:lnTo>
                <a:lnTo>
                  <a:pt x="48070" y="34370"/>
                </a:lnTo>
                <a:lnTo>
                  <a:pt x="48110" y="34180"/>
                </a:lnTo>
                <a:lnTo>
                  <a:pt x="48210" y="33690"/>
                </a:lnTo>
                <a:lnTo>
                  <a:pt x="48230" y="32540"/>
                </a:lnTo>
                <a:lnTo>
                  <a:pt x="48180" y="32160"/>
                </a:lnTo>
                <a:lnTo>
                  <a:pt x="48080" y="31960"/>
                </a:lnTo>
                <a:lnTo>
                  <a:pt x="47960" y="31770"/>
                </a:lnTo>
                <a:lnTo>
                  <a:pt x="47870" y="31580"/>
                </a:lnTo>
                <a:lnTo>
                  <a:pt x="47800" y="31340"/>
                </a:lnTo>
                <a:lnTo>
                  <a:pt x="47790" y="31160"/>
                </a:lnTo>
                <a:lnTo>
                  <a:pt x="47830" y="30980"/>
                </a:lnTo>
                <a:lnTo>
                  <a:pt x="47890" y="30830"/>
                </a:lnTo>
                <a:lnTo>
                  <a:pt x="47980" y="30710"/>
                </a:lnTo>
                <a:lnTo>
                  <a:pt x="48020" y="30630"/>
                </a:lnTo>
                <a:lnTo>
                  <a:pt x="48110" y="30520"/>
                </a:lnTo>
                <a:lnTo>
                  <a:pt x="48050" y="30440"/>
                </a:lnTo>
                <a:lnTo>
                  <a:pt x="47980" y="30280"/>
                </a:lnTo>
                <a:lnTo>
                  <a:pt x="47950" y="30110"/>
                </a:lnTo>
                <a:lnTo>
                  <a:pt x="47960" y="29290"/>
                </a:lnTo>
                <a:lnTo>
                  <a:pt x="47810" y="29170"/>
                </a:lnTo>
                <a:lnTo>
                  <a:pt x="47760" y="29100"/>
                </a:lnTo>
                <a:lnTo>
                  <a:pt x="47790" y="29020"/>
                </a:lnTo>
                <a:lnTo>
                  <a:pt x="47840" y="28940"/>
                </a:lnTo>
                <a:lnTo>
                  <a:pt x="47840" y="28920"/>
                </a:lnTo>
                <a:lnTo>
                  <a:pt x="47840" y="28870"/>
                </a:lnTo>
                <a:lnTo>
                  <a:pt x="47840" y="28800"/>
                </a:lnTo>
                <a:lnTo>
                  <a:pt x="47850" y="28720"/>
                </a:lnTo>
                <a:lnTo>
                  <a:pt x="47910" y="28780"/>
                </a:lnTo>
                <a:lnTo>
                  <a:pt x="48270" y="28870"/>
                </a:lnTo>
                <a:lnTo>
                  <a:pt x="48450" y="28870"/>
                </a:lnTo>
                <a:lnTo>
                  <a:pt x="49010" y="28670"/>
                </a:lnTo>
                <a:lnTo>
                  <a:pt x="49200" y="28690"/>
                </a:lnTo>
                <a:lnTo>
                  <a:pt x="49420" y="28770"/>
                </a:lnTo>
                <a:lnTo>
                  <a:pt x="49500" y="28760"/>
                </a:lnTo>
                <a:lnTo>
                  <a:pt x="49910" y="28540"/>
                </a:lnTo>
                <a:lnTo>
                  <a:pt x="50020" y="28510"/>
                </a:lnTo>
                <a:lnTo>
                  <a:pt x="50230" y="28540"/>
                </a:lnTo>
                <a:lnTo>
                  <a:pt x="50430" y="28630"/>
                </a:lnTo>
                <a:lnTo>
                  <a:pt x="50760" y="28910"/>
                </a:lnTo>
                <a:lnTo>
                  <a:pt x="50810" y="28920"/>
                </a:lnTo>
                <a:lnTo>
                  <a:pt x="50930" y="28950"/>
                </a:lnTo>
                <a:lnTo>
                  <a:pt x="51520" y="28940"/>
                </a:lnTo>
                <a:lnTo>
                  <a:pt x="51500" y="28870"/>
                </a:lnTo>
                <a:lnTo>
                  <a:pt x="51470" y="28770"/>
                </a:lnTo>
                <a:lnTo>
                  <a:pt x="51480" y="28710"/>
                </a:lnTo>
                <a:lnTo>
                  <a:pt x="51480" y="28610"/>
                </a:lnTo>
                <a:lnTo>
                  <a:pt x="51480" y="28590"/>
                </a:lnTo>
                <a:lnTo>
                  <a:pt x="51510" y="28530"/>
                </a:lnTo>
                <a:lnTo>
                  <a:pt x="51530" y="28480"/>
                </a:lnTo>
                <a:lnTo>
                  <a:pt x="51540" y="28440"/>
                </a:lnTo>
                <a:lnTo>
                  <a:pt x="51660" y="28370"/>
                </a:lnTo>
                <a:lnTo>
                  <a:pt x="51760" y="28340"/>
                </a:lnTo>
                <a:lnTo>
                  <a:pt x="51870" y="28290"/>
                </a:lnTo>
                <a:lnTo>
                  <a:pt x="51930" y="28260"/>
                </a:lnTo>
                <a:lnTo>
                  <a:pt x="52030" y="28220"/>
                </a:lnTo>
                <a:lnTo>
                  <a:pt x="52130" y="28200"/>
                </a:lnTo>
                <a:lnTo>
                  <a:pt x="52150" y="28200"/>
                </a:lnTo>
                <a:lnTo>
                  <a:pt x="52620" y="28220"/>
                </a:lnTo>
                <a:lnTo>
                  <a:pt x="52840" y="28230"/>
                </a:lnTo>
                <a:lnTo>
                  <a:pt x="52940" y="28230"/>
                </a:lnTo>
                <a:lnTo>
                  <a:pt x="53180" y="28330"/>
                </a:lnTo>
                <a:lnTo>
                  <a:pt x="53270" y="28330"/>
                </a:lnTo>
                <a:lnTo>
                  <a:pt x="53370" y="28300"/>
                </a:lnTo>
                <a:lnTo>
                  <a:pt x="53450" y="28260"/>
                </a:lnTo>
                <a:lnTo>
                  <a:pt x="53510" y="28220"/>
                </a:lnTo>
                <a:lnTo>
                  <a:pt x="53540" y="28220"/>
                </a:lnTo>
                <a:lnTo>
                  <a:pt x="53620" y="28210"/>
                </a:lnTo>
                <a:lnTo>
                  <a:pt x="54020" y="28200"/>
                </a:lnTo>
                <a:lnTo>
                  <a:pt x="54060" y="28210"/>
                </a:lnTo>
                <a:lnTo>
                  <a:pt x="54190" y="28200"/>
                </a:lnTo>
                <a:lnTo>
                  <a:pt x="54150" y="27960"/>
                </a:lnTo>
                <a:lnTo>
                  <a:pt x="54170" y="27830"/>
                </a:lnTo>
                <a:lnTo>
                  <a:pt x="54240" y="27770"/>
                </a:lnTo>
                <a:lnTo>
                  <a:pt x="54670" y="27770"/>
                </a:lnTo>
                <a:lnTo>
                  <a:pt x="54720" y="27770"/>
                </a:lnTo>
                <a:lnTo>
                  <a:pt x="55230" y="27770"/>
                </a:lnTo>
                <a:lnTo>
                  <a:pt x="55690" y="27770"/>
                </a:lnTo>
                <a:lnTo>
                  <a:pt x="55750" y="27810"/>
                </a:lnTo>
                <a:lnTo>
                  <a:pt x="55780" y="28000"/>
                </a:lnTo>
                <a:lnTo>
                  <a:pt x="55820" y="28080"/>
                </a:lnTo>
                <a:lnTo>
                  <a:pt x="55920" y="28230"/>
                </a:lnTo>
                <a:lnTo>
                  <a:pt x="56210" y="28230"/>
                </a:lnTo>
                <a:lnTo>
                  <a:pt x="57040" y="28230"/>
                </a:lnTo>
                <a:lnTo>
                  <a:pt x="57870" y="28230"/>
                </a:lnTo>
                <a:lnTo>
                  <a:pt x="58710" y="28230"/>
                </a:lnTo>
                <a:lnTo>
                  <a:pt x="59540" y="28230"/>
                </a:lnTo>
                <a:lnTo>
                  <a:pt x="59720" y="28230"/>
                </a:lnTo>
                <a:lnTo>
                  <a:pt x="59710" y="28220"/>
                </a:lnTo>
                <a:lnTo>
                  <a:pt x="59580" y="27720"/>
                </a:lnTo>
                <a:lnTo>
                  <a:pt x="59560" y="27550"/>
                </a:lnTo>
                <a:lnTo>
                  <a:pt x="59570" y="27350"/>
                </a:lnTo>
                <a:lnTo>
                  <a:pt x="59670" y="27050"/>
                </a:lnTo>
                <a:lnTo>
                  <a:pt x="59730" y="26850"/>
                </a:lnTo>
                <a:lnTo>
                  <a:pt x="59860" y="26440"/>
                </a:lnTo>
                <a:lnTo>
                  <a:pt x="59880" y="26270"/>
                </a:lnTo>
                <a:lnTo>
                  <a:pt x="59880" y="26110"/>
                </a:lnTo>
                <a:lnTo>
                  <a:pt x="59830" y="25940"/>
                </a:lnTo>
                <a:lnTo>
                  <a:pt x="59760" y="25770"/>
                </a:lnTo>
                <a:lnTo>
                  <a:pt x="59700" y="25590"/>
                </a:lnTo>
                <a:lnTo>
                  <a:pt x="59720" y="25420"/>
                </a:lnTo>
                <a:lnTo>
                  <a:pt x="59880" y="25430"/>
                </a:lnTo>
                <a:lnTo>
                  <a:pt x="60170" y="25450"/>
                </a:lnTo>
                <a:lnTo>
                  <a:pt x="60290" y="25420"/>
                </a:lnTo>
                <a:lnTo>
                  <a:pt x="60320" y="25390"/>
                </a:lnTo>
                <a:lnTo>
                  <a:pt x="60390" y="25330"/>
                </a:lnTo>
                <a:lnTo>
                  <a:pt x="60450" y="25070"/>
                </a:lnTo>
                <a:lnTo>
                  <a:pt x="60540" y="24950"/>
                </a:lnTo>
                <a:lnTo>
                  <a:pt x="60550" y="24950"/>
                </a:lnTo>
                <a:lnTo>
                  <a:pt x="60560" y="24940"/>
                </a:lnTo>
                <a:lnTo>
                  <a:pt x="60740" y="24790"/>
                </a:lnTo>
                <a:lnTo>
                  <a:pt x="60750" y="24590"/>
                </a:lnTo>
                <a:lnTo>
                  <a:pt x="60570" y="24150"/>
                </a:lnTo>
                <a:lnTo>
                  <a:pt x="60520" y="23930"/>
                </a:lnTo>
                <a:lnTo>
                  <a:pt x="60500" y="23720"/>
                </a:lnTo>
                <a:lnTo>
                  <a:pt x="60570" y="22650"/>
                </a:lnTo>
                <a:lnTo>
                  <a:pt x="60640" y="22440"/>
                </a:lnTo>
                <a:lnTo>
                  <a:pt x="60710" y="22320"/>
                </a:lnTo>
                <a:lnTo>
                  <a:pt x="60890" y="22090"/>
                </a:lnTo>
                <a:lnTo>
                  <a:pt x="60940" y="21990"/>
                </a:lnTo>
                <a:lnTo>
                  <a:pt x="60920" y="21920"/>
                </a:lnTo>
                <a:lnTo>
                  <a:pt x="60800" y="21660"/>
                </a:lnTo>
                <a:lnTo>
                  <a:pt x="60950" y="21660"/>
                </a:lnTo>
                <a:lnTo>
                  <a:pt x="61140" y="21660"/>
                </a:lnTo>
                <a:lnTo>
                  <a:pt x="61420" y="21660"/>
                </a:lnTo>
                <a:lnTo>
                  <a:pt x="61690" y="21660"/>
                </a:lnTo>
                <a:lnTo>
                  <a:pt x="61960" y="21660"/>
                </a:lnTo>
                <a:lnTo>
                  <a:pt x="62240" y="21660"/>
                </a:lnTo>
                <a:lnTo>
                  <a:pt x="62510" y="21660"/>
                </a:lnTo>
                <a:lnTo>
                  <a:pt x="62780" y="21660"/>
                </a:lnTo>
                <a:lnTo>
                  <a:pt x="63060" y="21660"/>
                </a:lnTo>
                <a:lnTo>
                  <a:pt x="63330" y="21660"/>
                </a:lnTo>
                <a:lnTo>
                  <a:pt x="63610" y="21660"/>
                </a:lnTo>
                <a:lnTo>
                  <a:pt x="63620" y="21660"/>
                </a:lnTo>
                <a:lnTo>
                  <a:pt x="63680" y="21660"/>
                </a:lnTo>
                <a:lnTo>
                  <a:pt x="63880" y="21660"/>
                </a:lnTo>
                <a:lnTo>
                  <a:pt x="64150" y="21660"/>
                </a:lnTo>
                <a:lnTo>
                  <a:pt x="64430" y="21660"/>
                </a:lnTo>
                <a:lnTo>
                  <a:pt x="64700" y="21660"/>
                </a:lnTo>
                <a:lnTo>
                  <a:pt x="64980" y="21660"/>
                </a:lnTo>
                <a:lnTo>
                  <a:pt x="65250" y="21660"/>
                </a:lnTo>
                <a:lnTo>
                  <a:pt x="65520" y="21660"/>
                </a:lnTo>
                <a:lnTo>
                  <a:pt x="65840" y="21660"/>
                </a:lnTo>
                <a:lnTo>
                  <a:pt x="65840" y="21560"/>
                </a:lnTo>
                <a:lnTo>
                  <a:pt x="65870" y="21340"/>
                </a:lnTo>
                <a:lnTo>
                  <a:pt x="65900" y="21250"/>
                </a:lnTo>
                <a:lnTo>
                  <a:pt x="65950" y="21150"/>
                </a:lnTo>
                <a:lnTo>
                  <a:pt x="66000" y="21110"/>
                </a:lnTo>
                <a:lnTo>
                  <a:pt x="66080" y="21100"/>
                </a:lnTo>
                <a:lnTo>
                  <a:pt x="66420" y="21100"/>
                </a:lnTo>
                <a:lnTo>
                  <a:pt x="66970" y="21090"/>
                </a:lnTo>
                <a:lnTo>
                  <a:pt x="67530" y="21090"/>
                </a:lnTo>
                <a:lnTo>
                  <a:pt x="67910" y="21090"/>
                </a:lnTo>
                <a:lnTo>
                  <a:pt x="67880" y="21160"/>
                </a:lnTo>
                <a:lnTo>
                  <a:pt x="67750" y="21490"/>
                </a:lnTo>
                <a:lnTo>
                  <a:pt x="67580" y="21960"/>
                </a:lnTo>
                <a:lnTo>
                  <a:pt x="67480" y="22230"/>
                </a:lnTo>
                <a:lnTo>
                  <a:pt x="67340" y="22580"/>
                </a:lnTo>
                <a:lnTo>
                  <a:pt x="67300" y="22890"/>
                </a:lnTo>
                <a:lnTo>
                  <a:pt x="67310" y="23200"/>
                </a:lnTo>
                <a:lnTo>
                  <a:pt x="67310" y="23530"/>
                </a:lnTo>
                <a:lnTo>
                  <a:pt x="67470" y="23520"/>
                </a:lnTo>
                <a:lnTo>
                  <a:pt x="67620" y="23520"/>
                </a:lnTo>
                <a:lnTo>
                  <a:pt x="68090" y="23520"/>
                </a:lnTo>
                <a:lnTo>
                  <a:pt x="68570" y="23520"/>
                </a:lnTo>
                <a:lnTo>
                  <a:pt x="69040" y="23520"/>
                </a:lnTo>
                <a:lnTo>
                  <a:pt x="69510" y="23520"/>
                </a:lnTo>
                <a:lnTo>
                  <a:pt x="69990" y="23520"/>
                </a:lnTo>
                <a:lnTo>
                  <a:pt x="70460" y="23520"/>
                </a:lnTo>
                <a:lnTo>
                  <a:pt x="70940" y="23510"/>
                </a:lnTo>
                <a:lnTo>
                  <a:pt x="71410" y="23510"/>
                </a:lnTo>
                <a:lnTo>
                  <a:pt x="71670" y="23510"/>
                </a:lnTo>
                <a:lnTo>
                  <a:pt x="71890" y="23510"/>
                </a:lnTo>
                <a:lnTo>
                  <a:pt x="72360" y="23510"/>
                </a:lnTo>
                <a:lnTo>
                  <a:pt x="72390" y="23510"/>
                </a:lnTo>
                <a:lnTo>
                  <a:pt x="72810" y="23510"/>
                </a:lnTo>
                <a:lnTo>
                  <a:pt x="72830" y="23510"/>
                </a:lnTo>
                <a:lnTo>
                  <a:pt x="73310" y="23510"/>
                </a:lnTo>
                <a:lnTo>
                  <a:pt x="73340" y="23510"/>
                </a:lnTo>
                <a:lnTo>
                  <a:pt x="73780" y="23510"/>
                </a:lnTo>
                <a:lnTo>
                  <a:pt x="74180" y="23510"/>
                </a:lnTo>
                <a:lnTo>
                  <a:pt x="74260" y="23510"/>
                </a:lnTo>
                <a:lnTo>
                  <a:pt x="74730" y="23500"/>
                </a:lnTo>
                <a:lnTo>
                  <a:pt x="75210" y="23500"/>
                </a:lnTo>
                <a:lnTo>
                  <a:pt x="75420" y="23500"/>
                </a:lnTo>
                <a:lnTo>
                  <a:pt x="75540" y="23500"/>
                </a:lnTo>
                <a:lnTo>
                  <a:pt x="75560" y="23510"/>
                </a:lnTo>
                <a:lnTo>
                  <a:pt x="75560" y="23530"/>
                </a:lnTo>
                <a:lnTo>
                  <a:pt x="75580" y="23560"/>
                </a:lnTo>
                <a:lnTo>
                  <a:pt x="75620" y="23580"/>
                </a:lnTo>
                <a:lnTo>
                  <a:pt x="75670" y="23610"/>
                </a:lnTo>
                <a:lnTo>
                  <a:pt x="75710" y="23660"/>
                </a:lnTo>
                <a:lnTo>
                  <a:pt x="75780" y="23790"/>
                </a:lnTo>
                <a:lnTo>
                  <a:pt x="75820" y="23870"/>
                </a:lnTo>
                <a:lnTo>
                  <a:pt x="75860" y="23970"/>
                </a:lnTo>
                <a:lnTo>
                  <a:pt x="75900" y="24010"/>
                </a:lnTo>
                <a:lnTo>
                  <a:pt x="75930" y="24070"/>
                </a:lnTo>
                <a:lnTo>
                  <a:pt x="75920" y="24130"/>
                </a:lnTo>
                <a:lnTo>
                  <a:pt x="75900" y="24150"/>
                </a:lnTo>
                <a:lnTo>
                  <a:pt x="75910" y="24180"/>
                </a:lnTo>
                <a:lnTo>
                  <a:pt x="75880" y="24220"/>
                </a:lnTo>
                <a:lnTo>
                  <a:pt x="75880" y="24230"/>
                </a:lnTo>
                <a:lnTo>
                  <a:pt x="75910" y="24290"/>
                </a:lnTo>
                <a:lnTo>
                  <a:pt x="75950" y="24330"/>
                </a:lnTo>
                <a:lnTo>
                  <a:pt x="75990" y="24380"/>
                </a:lnTo>
                <a:lnTo>
                  <a:pt x="76010" y="24460"/>
                </a:lnTo>
                <a:lnTo>
                  <a:pt x="76010" y="24480"/>
                </a:lnTo>
                <a:lnTo>
                  <a:pt x="76000" y="24500"/>
                </a:lnTo>
                <a:lnTo>
                  <a:pt x="75970" y="24560"/>
                </a:lnTo>
                <a:lnTo>
                  <a:pt x="75960" y="24590"/>
                </a:lnTo>
                <a:lnTo>
                  <a:pt x="75970" y="24620"/>
                </a:lnTo>
                <a:lnTo>
                  <a:pt x="75980" y="24630"/>
                </a:lnTo>
                <a:lnTo>
                  <a:pt x="76040" y="24690"/>
                </a:lnTo>
                <a:lnTo>
                  <a:pt x="76050" y="24730"/>
                </a:lnTo>
                <a:lnTo>
                  <a:pt x="76040" y="24820"/>
                </a:lnTo>
                <a:lnTo>
                  <a:pt x="75980" y="24950"/>
                </a:lnTo>
                <a:lnTo>
                  <a:pt x="75960" y="25020"/>
                </a:lnTo>
                <a:lnTo>
                  <a:pt x="75960" y="25110"/>
                </a:lnTo>
                <a:lnTo>
                  <a:pt x="75970" y="25150"/>
                </a:lnTo>
                <a:lnTo>
                  <a:pt x="75990" y="25180"/>
                </a:lnTo>
                <a:lnTo>
                  <a:pt x="76010" y="25250"/>
                </a:lnTo>
                <a:lnTo>
                  <a:pt x="76010" y="25500"/>
                </a:lnTo>
                <a:lnTo>
                  <a:pt x="75990" y="25550"/>
                </a:lnTo>
                <a:lnTo>
                  <a:pt x="75970" y="25570"/>
                </a:lnTo>
                <a:lnTo>
                  <a:pt x="75890" y="25640"/>
                </a:lnTo>
                <a:lnTo>
                  <a:pt x="75870" y="25680"/>
                </a:lnTo>
                <a:lnTo>
                  <a:pt x="75870" y="25720"/>
                </a:lnTo>
                <a:lnTo>
                  <a:pt x="75860" y="25800"/>
                </a:lnTo>
                <a:lnTo>
                  <a:pt x="75850" y="25830"/>
                </a:lnTo>
                <a:lnTo>
                  <a:pt x="75810" y="25940"/>
                </a:lnTo>
                <a:lnTo>
                  <a:pt x="75740" y="25960"/>
                </a:lnTo>
                <a:lnTo>
                  <a:pt x="75720" y="25990"/>
                </a:lnTo>
                <a:lnTo>
                  <a:pt x="75740" y="26060"/>
                </a:lnTo>
                <a:lnTo>
                  <a:pt x="75730" y="26130"/>
                </a:lnTo>
                <a:lnTo>
                  <a:pt x="75700" y="26200"/>
                </a:lnTo>
                <a:lnTo>
                  <a:pt x="75630" y="26340"/>
                </a:lnTo>
                <a:lnTo>
                  <a:pt x="75630" y="26430"/>
                </a:lnTo>
                <a:lnTo>
                  <a:pt x="75630" y="26450"/>
                </a:lnTo>
                <a:lnTo>
                  <a:pt x="75610" y="26470"/>
                </a:lnTo>
                <a:lnTo>
                  <a:pt x="75590" y="26490"/>
                </a:lnTo>
                <a:lnTo>
                  <a:pt x="75570" y="26510"/>
                </a:lnTo>
                <a:lnTo>
                  <a:pt x="75550" y="26540"/>
                </a:lnTo>
                <a:lnTo>
                  <a:pt x="75560" y="26610"/>
                </a:lnTo>
                <a:lnTo>
                  <a:pt x="75550" y="26640"/>
                </a:lnTo>
                <a:lnTo>
                  <a:pt x="75530" y="26670"/>
                </a:lnTo>
                <a:lnTo>
                  <a:pt x="75450" y="26760"/>
                </a:lnTo>
                <a:lnTo>
                  <a:pt x="75460" y="26790"/>
                </a:lnTo>
                <a:lnTo>
                  <a:pt x="75460" y="26870"/>
                </a:lnTo>
                <a:lnTo>
                  <a:pt x="75470" y="26890"/>
                </a:lnTo>
                <a:lnTo>
                  <a:pt x="75470" y="26920"/>
                </a:lnTo>
                <a:lnTo>
                  <a:pt x="75460" y="26950"/>
                </a:lnTo>
                <a:lnTo>
                  <a:pt x="75460" y="26960"/>
                </a:lnTo>
                <a:lnTo>
                  <a:pt x="75460" y="26970"/>
                </a:lnTo>
                <a:lnTo>
                  <a:pt x="75430" y="26980"/>
                </a:lnTo>
                <a:lnTo>
                  <a:pt x="75420" y="27020"/>
                </a:lnTo>
                <a:lnTo>
                  <a:pt x="75430" y="27060"/>
                </a:lnTo>
                <a:lnTo>
                  <a:pt x="75430" y="27080"/>
                </a:lnTo>
                <a:lnTo>
                  <a:pt x="75430" y="27100"/>
                </a:lnTo>
                <a:lnTo>
                  <a:pt x="75420" y="27110"/>
                </a:lnTo>
                <a:lnTo>
                  <a:pt x="75410" y="27200"/>
                </a:lnTo>
                <a:lnTo>
                  <a:pt x="75470" y="27420"/>
                </a:lnTo>
                <a:lnTo>
                  <a:pt x="75470" y="27520"/>
                </a:lnTo>
                <a:lnTo>
                  <a:pt x="75450" y="27560"/>
                </a:lnTo>
                <a:lnTo>
                  <a:pt x="75360" y="27690"/>
                </a:lnTo>
                <a:lnTo>
                  <a:pt x="75360" y="27700"/>
                </a:lnTo>
                <a:lnTo>
                  <a:pt x="75300" y="27760"/>
                </a:lnTo>
                <a:lnTo>
                  <a:pt x="75300" y="27780"/>
                </a:lnTo>
                <a:lnTo>
                  <a:pt x="75300" y="27820"/>
                </a:lnTo>
                <a:lnTo>
                  <a:pt x="75310" y="27840"/>
                </a:lnTo>
                <a:lnTo>
                  <a:pt x="75320" y="27850"/>
                </a:lnTo>
                <a:lnTo>
                  <a:pt x="75340" y="27890"/>
                </a:lnTo>
                <a:lnTo>
                  <a:pt x="75360" y="28200"/>
                </a:lnTo>
                <a:lnTo>
                  <a:pt x="75390" y="28320"/>
                </a:lnTo>
                <a:lnTo>
                  <a:pt x="75450" y="28370"/>
                </a:lnTo>
                <a:lnTo>
                  <a:pt x="75550" y="28430"/>
                </a:lnTo>
                <a:lnTo>
                  <a:pt x="75560" y="28430"/>
                </a:lnTo>
                <a:lnTo>
                  <a:pt x="75620" y="28470"/>
                </a:lnTo>
                <a:lnTo>
                  <a:pt x="75660" y="28500"/>
                </a:lnTo>
                <a:lnTo>
                  <a:pt x="75670" y="28510"/>
                </a:lnTo>
                <a:lnTo>
                  <a:pt x="75700" y="28570"/>
                </a:lnTo>
                <a:lnTo>
                  <a:pt x="75710" y="28730"/>
                </a:lnTo>
                <a:lnTo>
                  <a:pt x="75750" y="28860"/>
                </a:lnTo>
                <a:lnTo>
                  <a:pt x="75830" y="28970"/>
                </a:lnTo>
                <a:lnTo>
                  <a:pt x="75990" y="29170"/>
                </a:lnTo>
                <a:lnTo>
                  <a:pt x="76030" y="29250"/>
                </a:lnTo>
                <a:lnTo>
                  <a:pt x="76050" y="29360"/>
                </a:lnTo>
                <a:lnTo>
                  <a:pt x="76060" y="29650"/>
                </a:lnTo>
                <a:lnTo>
                  <a:pt x="76130" y="29960"/>
                </a:lnTo>
                <a:lnTo>
                  <a:pt x="76190" y="30080"/>
                </a:lnTo>
                <a:lnTo>
                  <a:pt x="76380" y="30270"/>
                </a:lnTo>
                <a:lnTo>
                  <a:pt x="76440" y="30390"/>
                </a:lnTo>
                <a:lnTo>
                  <a:pt x="76390" y="3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