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Luanda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Angola • State Map | Fully Editable Vector Shape</a:t>
            </a:r>
          </a:p>
        </p:txBody>
      </p:sp>
      <p:sp>
        <p:nvSpPr>
          <p:cNvPr id="101" name="Luan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690" y="32050"/>
                </a:moveTo>
                <a:lnTo>
                  <a:pt x="21070" y="32110"/>
                </a:lnTo>
                <a:lnTo>
                  <a:pt x="21190" y="32160"/>
                </a:lnTo>
                <a:lnTo>
                  <a:pt x="21340" y="32240"/>
                </a:lnTo>
                <a:lnTo>
                  <a:pt x="21640" y="32490"/>
                </a:lnTo>
                <a:lnTo>
                  <a:pt x="21720" y="32500"/>
                </a:lnTo>
                <a:lnTo>
                  <a:pt x="21830" y="32500"/>
                </a:lnTo>
                <a:lnTo>
                  <a:pt x="21950" y="32460"/>
                </a:lnTo>
                <a:lnTo>
                  <a:pt x="22080" y="32500"/>
                </a:lnTo>
                <a:lnTo>
                  <a:pt x="22200" y="32620"/>
                </a:lnTo>
                <a:lnTo>
                  <a:pt x="22290" y="32790"/>
                </a:lnTo>
                <a:lnTo>
                  <a:pt x="22400" y="33210"/>
                </a:lnTo>
                <a:lnTo>
                  <a:pt x="22450" y="33520"/>
                </a:lnTo>
                <a:lnTo>
                  <a:pt x="22430" y="33730"/>
                </a:lnTo>
                <a:lnTo>
                  <a:pt x="22240" y="33780"/>
                </a:lnTo>
                <a:lnTo>
                  <a:pt x="22130" y="33830"/>
                </a:lnTo>
                <a:lnTo>
                  <a:pt x="22000" y="33940"/>
                </a:lnTo>
                <a:lnTo>
                  <a:pt x="21800" y="34300"/>
                </a:lnTo>
                <a:lnTo>
                  <a:pt x="21560" y="34620"/>
                </a:lnTo>
                <a:lnTo>
                  <a:pt x="21420" y="35800"/>
                </a:lnTo>
                <a:lnTo>
                  <a:pt x="21370" y="35950"/>
                </a:lnTo>
                <a:lnTo>
                  <a:pt x="21090" y="35860"/>
                </a:lnTo>
                <a:lnTo>
                  <a:pt x="20950" y="35840"/>
                </a:lnTo>
                <a:lnTo>
                  <a:pt x="20860" y="35860"/>
                </a:lnTo>
                <a:lnTo>
                  <a:pt x="20770" y="35890"/>
                </a:lnTo>
                <a:lnTo>
                  <a:pt x="20620" y="35910"/>
                </a:lnTo>
                <a:lnTo>
                  <a:pt x="20380" y="35870"/>
                </a:lnTo>
                <a:lnTo>
                  <a:pt x="20260" y="35880"/>
                </a:lnTo>
                <a:lnTo>
                  <a:pt x="20100" y="35950"/>
                </a:lnTo>
                <a:lnTo>
                  <a:pt x="19870" y="36160"/>
                </a:lnTo>
                <a:lnTo>
                  <a:pt x="19720" y="36400"/>
                </a:lnTo>
                <a:lnTo>
                  <a:pt x="19610" y="36650"/>
                </a:lnTo>
                <a:lnTo>
                  <a:pt x="19480" y="36860"/>
                </a:lnTo>
                <a:lnTo>
                  <a:pt x="19420" y="36900"/>
                </a:lnTo>
                <a:lnTo>
                  <a:pt x="19210" y="36990"/>
                </a:lnTo>
                <a:lnTo>
                  <a:pt x="19210" y="37000"/>
                </a:lnTo>
                <a:lnTo>
                  <a:pt x="19060" y="36880"/>
                </a:lnTo>
                <a:lnTo>
                  <a:pt x="18570" y="36060"/>
                </a:lnTo>
                <a:lnTo>
                  <a:pt x="18380" y="35620"/>
                </a:lnTo>
                <a:lnTo>
                  <a:pt x="18250" y="35430"/>
                </a:lnTo>
                <a:lnTo>
                  <a:pt x="18220" y="35060"/>
                </a:lnTo>
                <a:lnTo>
                  <a:pt x="18470" y="34550"/>
                </a:lnTo>
                <a:lnTo>
                  <a:pt x="18840" y="34100"/>
                </a:lnTo>
                <a:lnTo>
                  <a:pt x="19160" y="33960"/>
                </a:lnTo>
                <a:lnTo>
                  <a:pt x="19020" y="34170"/>
                </a:lnTo>
                <a:lnTo>
                  <a:pt x="18550" y="34570"/>
                </a:lnTo>
                <a:lnTo>
                  <a:pt x="18320" y="35110"/>
                </a:lnTo>
                <a:lnTo>
                  <a:pt x="18270" y="35290"/>
                </a:lnTo>
                <a:lnTo>
                  <a:pt x="18360" y="35370"/>
                </a:lnTo>
                <a:lnTo>
                  <a:pt x="18420" y="35310"/>
                </a:lnTo>
                <a:lnTo>
                  <a:pt x="18790" y="34690"/>
                </a:lnTo>
                <a:lnTo>
                  <a:pt x="18810" y="34620"/>
                </a:lnTo>
                <a:lnTo>
                  <a:pt x="18840" y="34550"/>
                </a:lnTo>
                <a:lnTo>
                  <a:pt x="18920" y="34530"/>
                </a:lnTo>
                <a:lnTo>
                  <a:pt x="19010" y="34520"/>
                </a:lnTo>
                <a:lnTo>
                  <a:pt x="19070" y="34510"/>
                </a:lnTo>
                <a:lnTo>
                  <a:pt x="19170" y="34420"/>
                </a:lnTo>
                <a:lnTo>
                  <a:pt x="19240" y="34210"/>
                </a:lnTo>
                <a:lnTo>
                  <a:pt x="19320" y="34070"/>
                </a:lnTo>
                <a:lnTo>
                  <a:pt x="19480" y="33900"/>
                </a:lnTo>
                <a:lnTo>
                  <a:pt x="19520" y="33830"/>
                </a:lnTo>
                <a:lnTo>
                  <a:pt x="19530" y="33750"/>
                </a:lnTo>
                <a:lnTo>
                  <a:pt x="19510" y="33600"/>
                </a:lnTo>
                <a:lnTo>
                  <a:pt x="19540" y="33530"/>
                </a:lnTo>
                <a:lnTo>
                  <a:pt x="19730" y="33320"/>
                </a:lnTo>
                <a:lnTo>
                  <a:pt x="19850" y="33230"/>
                </a:lnTo>
                <a:lnTo>
                  <a:pt x="19960" y="33200"/>
                </a:lnTo>
                <a:lnTo>
                  <a:pt x="19640" y="33520"/>
                </a:lnTo>
                <a:lnTo>
                  <a:pt x="19560" y="33650"/>
                </a:lnTo>
                <a:lnTo>
                  <a:pt x="19660" y="33590"/>
                </a:lnTo>
                <a:lnTo>
                  <a:pt x="19870" y="33490"/>
                </a:lnTo>
                <a:lnTo>
                  <a:pt x="19990" y="33420"/>
                </a:lnTo>
                <a:lnTo>
                  <a:pt x="20040" y="33410"/>
                </a:lnTo>
                <a:lnTo>
                  <a:pt x="20080" y="33380"/>
                </a:lnTo>
                <a:lnTo>
                  <a:pt x="20100" y="33310"/>
                </a:lnTo>
                <a:lnTo>
                  <a:pt x="20100" y="33260"/>
                </a:lnTo>
                <a:lnTo>
                  <a:pt x="20120" y="33230"/>
                </a:lnTo>
                <a:lnTo>
                  <a:pt x="20140" y="33200"/>
                </a:lnTo>
                <a:lnTo>
                  <a:pt x="20190" y="33200"/>
                </a:lnTo>
                <a:lnTo>
                  <a:pt x="20590" y="33250"/>
                </a:lnTo>
                <a:lnTo>
                  <a:pt x="20750" y="33200"/>
                </a:lnTo>
                <a:lnTo>
                  <a:pt x="20840" y="32860"/>
                </a:lnTo>
                <a:lnTo>
                  <a:pt x="20930" y="32620"/>
                </a:lnTo>
                <a:lnTo>
                  <a:pt x="20950" y="32520"/>
                </a:lnTo>
                <a:lnTo>
                  <a:pt x="20920" y="32420"/>
                </a:lnTo>
                <a:lnTo>
                  <a:pt x="20730" y="32150"/>
                </a:lnTo>
                <a:lnTo>
                  <a:pt x="20690" y="32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