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Huíla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Huí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20" y="68170"/>
                </a:moveTo>
                <a:lnTo>
                  <a:pt x="40990" y="68320"/>
                </a:lnTo>
                <a:lnTo>
                  <a:pt x="41000" y="68370"/>
                </a:lnTo>
                <a:lnTo>
                  <a:pt x="41000" y="68450"/>
                </a:lnTo>
                <a:lnTo>
                  <a:pt x="40980" y="68490"/>
                </a:lnTo>
                <a:lnTo>
                  <a:pt x="40950" y="68560"/>
                </a:lnTo>
                <a:lnTo>
                  <a:pt x="40950" y="68630"/>
                </a:lnTo>
                <a:lnTo>
                  <a:pt x="40960" y="68720"/>
                </a:lnTo>
                <a:lnTo>
                  <a:pt x="41060" y="69010"/>
                </a:lnTo>
                <a:lnTo>
                  <a:pt x="41070" y="69090"/>
                </a:lnTo>
                <a:lnTo>
                  <a:pt x="41060" y="69160"/>
                </a:lnTo>
                <a:lnTo>
                  <a:pt x="41020" y="69320"/>
                </a:lnTo>
                <a:lnTo>
                  <a:pt x="40980" y="69710"/>
                </a:lnTo>
                <a:lnTo>
                  <a:pt x="40970" y="69740"/>
                </a:lnTo>
                <a:lnTo>
                  <a:pt x="40950" y="69750"/>
                </a:lnTo>
                <a:lnTo>
                  <a:pt x="40930" y="69770"/>
                </a:lnTo>
                <a:lnTo>
                  <a:pt x="40900" y="69780"/>
                </a:lnTo>
                <a:lnTo>
                  <a:pt x="40880" y="69790"/>
                </a:lnTo>
                <a:lnTo>
                  <a:pt x="40860" y="69820"/>
                </a:lnTo>
                <a:lnTo>
                  <a:pt x="40850" y="69860"/>
                </a:lnTo>
                <a:lnTo>
                  <a:pt x="40850" y="69900"/>
                </a:lnTo>
                <a:lnTo>
                  <a:pt x="40950" y="70510"/>
                </a:lnTo>
                <a:lnTo>
                  <a:pt x="40970" y="70600"/>
                </a:lnTo>
                <a:lnTo>
                  <a:pt x="41080" y="70810"/>
                </a:lnTo>
                <a:lnTo>
                  <a:pt x="41130" y="70980"/>
                </a:lnTo>
                <a:lnTo>
                  <a:pt x="41130" y="71080"/>
                </a:lnTo>
                <a:lnTo>
                  <a:pt x="41130" y="71140"/>
                </a:lnTo>
                <a:lnTo>
                  <a:pt x="41120" y="71180"/>
                </a:lnTo>
                <a:lnTo>
                  <a:pt x="41110" y="71240"/>
                </a:lnTo>
                <a:lnTo>
                  <a:pt x="41110" y="71320"/>
                </a:lnTo>
                <a:lnTo>
                  <a:pt x="41130" y="71470"/>
                </a:lnTo>
                <a:lnTo>
                  <a:pt x="41140" y="71590"/>
                </a:lnTo>
                <a:lnTo>
                  <a:pt x="41120" y="71650"/>
                </a:lnTo>
                <a:lnTo>
                  <a:pt x="41110" y="71750"/>
                </a:lnTo>
                <a:lnTo>
                  <a:pt x="41110" y="72320"/>
                </a:lnTo>
                <a:lnTo>
                  <a:pt x="41110" y="72330"/>
                </a:lnTo>
                <a:lnTo>
                  <a:pt x="41140" y="72390"/>
                </a:lnTo>
                <a:lnTo>
                  <a:pt x="41180" y="72470"/>
                </a:lnTo>
                <a:lnTo>
                  <a:pt x="41310" y="72600"/>
                </a:lnTo>
                <a:lnTo>
                  <a:pt x="41470" y="72700"/>
                </a:lnTo>
                <a:lnTo>
                  <a:pt x="41640" y="72730"/>
                </a:lnTo>
                <a:lnTo>
                  <a:pt x="41580" y="72840"/>
                </a:lnTo>
                <a:lnTo>
                  <a:pt x="41550" y="72870"/>
                </a:lnTo>
                <a:lnTo>
                  <a:pt x="41760" y="72900"/>
                </a:lnTo>
                <a:lnTo>
                  <a:pt x="41820" y="72920"/>
                </a:lnTo>
                <a:lnTo>
                  <a:pt x="41880" y="72950"/>
                </a:lnTo>
                <a:lnTo>
                  <a:pt x="41940" y="73000"/>
                </a:lnTo>
                <a:lnTo>
                  <a:pt x="41960" y="73040"/>
                </a:lnTo>
                <a:lnTo>
                  <a:pt x="41890" y="73060"/>
                </a:lnTo>
                <a:lnTo>
                  <a:pt x="41820" y="73220"/>
                </a:lnTo>
                <a:lnTo>
                  <a:pt x="41800" y="73270"/>
                </a:lnTo>
                <a:lnTo>
                  <a:pt x="41770" y="73330"/>
                </a:lnTo>
                <a:lnTo>
                  <a:pt x="41790" y="73390"/>
                </a:lnTo>
                <a:lnTo>
                  <a:pt x="42040" y="73710"/>
                </a:lnTo>
                <a:lnTo>
                  <a:pt x="42110" y="73850"/>
                </a:lnTo>
                <a:lnTo>
                  <a:pt x="42140" y="74010"/>
                </a:lnTo>
                <a:lnTo>
                  <a:pt x="42080" y="74390"/>
                </a:lnTo>
                <a:lnTo>
                  <a:pt x="42090" y="74540"/>
                </a:lnTo>
                <a:lnTo>
                  <a:pt x="42130" y="74640"/>
                </a:lnTo>
                <a:lnTo>
                  <a:pt x="42280" y="74820"/>
                </a:lnTo>
                <a:lnTo>
                  <a:pt x="42310" y="74890"/>
                </a:lnTo>
                <a:lnTo>
                  <a:pt x="42330" y="74920"/>
                </a:lnTo>
                <a:lnTo>
                  <a:pt x="42380" y="74970"/>
                </a:lnTo>
                <a:lnTo>
                  <a:pt x="42420" y="75040"/>
                </a:lnTo>
                <a:lnTo>
                  <a:pt x="42450" y="75160"/>
                </a:lnTo>
                <a:lnTo>
                  <a:pt x="42470" y="75180"/>
                </a:lnTo>
                <a:lnTo>
                  <a:pt x="42490" y="75190"/>
                </a:lnTo>
                <a:lnTo>
                  <a:pt x="42500" y="75210"/>
                </a:lnTo>
                <a:lnTo>
                  <a:pt x="42480" y="75260"/>
                </a:lnTo>
                <a:lnTo>
                  <a:pt x="42380" y="75330"/>
                </a:lnTo>
                <a:lnTo>
                  <a:pt x="42360" y="75380"/>
                </a:lnTo>
                <a:lnTo>
                  <a:pt x="42370" y="75490"/>
                </a:lnTo>
                <a:lnTo>
                  <a:pt x="42430" y="75600"/>
                </a:lnTo>
                <a:lnTo>
                  <a:pt x="42710" y="75930"/>
                </a:lnTo>
                <a:lnTo>
                  <a:pt x="41960" y="75920"/>
                </a:lnTo>
                <a:lnTo>
                  <a:pt x="41640" y="75860"/>
                </a:lnTo>
                <a:lnTo>
                  <a:pt x="41440" y="75850"/>
                </a:lnTo>
                <a:lnTo>
                  <a:pt x="41210" y="75890"/>
                </a:lnTo>
                <a:lnTo>
                  <a:pt x="40620" y="76100"/>
                </a:lnTo>
                <a:lnTo>
                  <a:pt x="40290" y="76290"/>
                </a:lnTo>
                <a:lnTo>
                  <a:pt x="40150" y="76500"/>
                </a:lnTo>
                <a:lnTo>
                  <a:pt x="39360" y="77410"/>
                </a:lnTo>
                <a:lnTo>
                  <a:pt x="39220" y="77490"/>
                </a:lnTo>
                <a:lnTo>
                  <a:pt x="38720" y="77480"/>
                </a:lnTo>
                <a:lnTo>
                  <a:pt x="38510" y="77510"/>
                </a:lnTo>
                <a:lnTo>
                  <a:pt x="38240" y="77570"/>
                </a:lnTo>
                <a:lnTo>
                  <a:pt x="37130" y="77560"/>
                </a:lnTo>
                <a:lnTo>
                  <a:pt x="36980" y="77520"/>
                </a:lnTo>
                <a:lnTo>
                  <a:pt x="36760" y="77440"/>
                </a:lnTo>
                <a:lnTo>
                  <a:pt x="36680" y="77440"/>
                </a:lnTo>
                <a:lnTo>
                  <a:pt x="36140" y="77490"/>
                </a:lnTo>
                <a:lnTo>
                  <a:pt x="35950" y="77530"/>
                </a:lnTo>
                <a:lnTo>
                  <a:pt x="35490" y="77770"/>
                </a:lnTo>
                <a:lnTo>
                  <a:pt x="35310" y="77830"/>
                </a:lnTo>
                <a:lnTo>
                  <a:pt x="34830" y="78110"/>
                </a:lnTo>
                <a:lnTo>
                  <a:pt x="34310" y="78700"/>
                </a:lnTo>
                <a:lnTo>
                  <a:pt x="33780" y="79640"/>
                </a:lnTo>
                <a:lnTo>
                  <a:pt x="33470" y="80030"/>
                </a:lnTo>
                <a:lnTo>
                  <a:pt x="32930" y="81140"/>
                </a:lnTo>
                <a:lnTo>
                  <a:pt x="32590" y="81550"/>
                </a:lnTo>
                <a:lnTo>
                  <a:pt x="32410" y="81860"/>
                </a:lnTo>
                <a:lnTo>
                  <a:pt x="32280" y="81960"/>
                </a:lnTo>
                <a:lnTo>
                  <a:pt x="32150" y="81990"/>
                </a:lnTo>
                <a:lnTo>
                  <a:pt x="31570" y="81890"/>
                </a:lnTo>
                <a:lnTo>
                  <a:pt x="31500" y="81600"/>
                </a:lnTo>
                <a:lnTo>
                  <a:pt x="31420" y="81440"/>
                </a:lnTo>
                <a:lnTo>
                  <a:pt x="31330" y="81330"/>
                </a:lnTo>
                <a:lnTo>
                  <a:pt x="31050" y="81140"/>
                </a:lnTo>
                <a:lnTo>
                  <a:pt x="30330" y="80900"/>
                </a:lnTo>
                <a:lnTo>
                  <a:pt x="29430" y="80680"/>
                </a:lnTo>
                <a:lnTo>
                  <a:pt x="29130" y="80650"/>
                </a:lnTo>
                <a:lnTo>
                  <a:pt x="28970" y="80670"/>
                </a:lnTo>
                <a:lnTo>
                  <a:pt x="28670" y="80680"/>
                </a:lnTo>
                <a:lnTo>
                  <a:pt x="28520" y="80650"/>
                </a:lnTo>
                <a:lnTo>
                  <a:pt x="28230" y="80630"/>
                </a:lnTo>
                <a:lnTo>
                  <a:pt x="28110" y="80710"/>
                </a:lnTo>
                <a:lnTo>
                  <a:pt x="28020" y="80780"/>
                </a:lnTo>
                <a:lnTo>
                  <a:pt x="27250" y="81610"/>
                </a:lnTo>
                <a:lnTo>
                  <a:pt x="27130" y="81700"/>
                </a:lnTo>
                <a:lnTo>
                  <a:pt x="26450" y="82080"/>
                </a:lnTo>
                <a:lnTo>
                  <a:pt x="25870" y="82290"/>
                </a:lnTo>
                <a:lnTo>
                  <a:pt x="25560" y="82360"/>
                </a:lnTo>
                <a:lnTo>
                  <a:pt x="25460" y="82410"/>
                </a:lnTo>
                <a:lnTo>
                  <a:pt x="25350" y="82530"/>
                </a:lnTo>
                <a:lnTo>
                  <a:pt x="25130" y="82810"/>
                </a:lnTo>
                <a:lnTo>
                  <a:pt x="24990" y="82910"/>
                </a:lnTo>
                <a:lnTo>
                  <a:pt x="24870" y="82950"/>
                </a:lnTo>
                <a:lnTo>
                  <a:pt x="24780" y="82940"/>
                </a:lnTo>
                <a:lnTo>
                  <a:pt x="24680" y="82870"/>
                </a:lnTo>
                <a:lnTo>
                  <a:pt x="24570" y="82760"/>
                </a:lnTo>
                <a:lnTo>
                  <a:pt x="24440" y="82640"/>
                </a:lnTo>
                <a:lnTo>
                  <a:pt x="24290" y="82600"/>
                </a:lnTo>
                <a:lnTo>
                  <a:pt x="24110" y="82660"/>
                </a:lnTo>
                <a:lnTo>
                  <a:pt x="23920" y="82850"/>
                </a:lnTo>
                <a:lnTo>
                  <a:pt x="23410" y="83510"/>
                </a:lnTo>
                <a:lnTo>
                  <a:pt x="23270" y="83660"/>
                </a:lnTo>
                <a:lnTo>
                  <a:pt x="23080" y="83800"/>
                </a:lnTo>
                <a:lnTo>
                  <a:pt x="22830" y="83930"/>
                </a:lnTo>
                <a:lnTo>
                  <a:pt x="22440" y="84080"/>
                </a:lnTo>
                <a:lnTo>
                  <a:pt x="22290" y="84090"/>
                </a:lnTo>
                <a:lnTo>
                  <a:pt x="21980" y="83830"/>
                </a:lnTo>
                <a:lnTo>
                  <a:pt x="21820" y="83660"/>
                </a:lnTo>
                <a:lnTo>
                  <a:pt x="21410" y="83290"/>
                </a:lnTo>
                <a:lnTo>
                  <a:pt x="21530" y="83210"/>
                </a:lnTo>
                <a:lnTo>
                  <a:pt x="21560" y="83190"/>
                </a:lnTo>
                <a:lnTo>
                  <a:pt x="21600" y="83140"/>
                </a:lnTo>
                <a:lnTo>
                  <a:pt x="21710" y="82860"/>
                </a:lnTo>
                <a:lnTo>
                  <a:pt x="21680" y="82640"/>
                </a:lnTo>
                <a:lnTo>
                  <a:pt x="21520" y="82230"/>
                </a:lnTo>
                <a:lnTo>
                  <a:pt x="21490" y="82090"/>
                </a:lnTo>
                <a:lnTo>
                  <a:pt x="21500" y="81930"/>
                </a:lnTo>
                <a:lnTo>
                  <a:pt x="21550" y="81730"/>
                </a:lnTo>
                <a:lnTo>
                  <a:pt x="21610" y="81560"/>
                </a:lnTo>
                <a:lnTo>
                  <a:pt x="22060" y="80730"/>
                </a:lnTo>
                <a:lnTo>
                  <a:pt x="22110" y="80560"/>
                </a:lnTo>
                <a:lnTo>
                  <a:pt x="22120" y="80380"/>
                </a:lnTo>
                <a:lnTo>
                  <a:pt x="21860" y="79790"/>
                </a:lnTo>
                <a:lnTo>
                  <a:pt x="21830" y="78420"/>
                </a:lnTo>
                <a:lnTo>
                  <a:pt x="21610" y="78060"/>
                </a:lnTo>
                <a:lnTo>
                  <a:pt x="21390" y="77960"/>
                </a:lnTo>
                <a:lnTo>
                  <a:pt x="21250" y="77850"/>
                </a:lnTo>
                <a:lnTo>
                  <a:pt x="21130" y="77730"/>
                </a:lnTo>
                <a:lnTo>
                  <a:pt x="21050" y="77570"/>
                </a:lnTo>
                <a:lnTo>
                  <a:pt x="21020" y="77160"/>
                </a:lnTo>
                <a:lnTo>
                  <a:pt x="20980" y="77020"/>
                </a:lnTo>
                <a:lnTo>
                  <a:pt x="20870" y="76920"/>
                </a:lnTo>
                <a:lnTo>
                  <a:pt x="20730" y="76980"/>
                </a:lnTo>
                <a:lnTo>
                  <a:pt x="20580" y="77080"/>
                </a:lnTo>
                <a:lnTo>
                  <a:pt x="20450" y="77090"/>
                </a:lnTo>
                <a:lnTo>
                  <a:pt x="20340" y="76980"/>
                </a:lnTo>
                <a:lnTo>
                  <a:pt x="20300" y="76830"/>
                </a:lnTo>
                <a:lnTo>
                  <a:pt x="20240" y="76680"/>
                </a:lnTo>
                <a:lnTo>
                  <a:pt x="20110" y="76620"/>
                </a:lnTo>
                <a:lnTo>
                  <a:pt x="19810" y="76590"/>
                </a:lnTo>
                <a:lnTo>
                  <a:pt x="19710" y="76500"/>
                </a:lnTo>
                <a:lnTo>
                  <a:pt x="19710" y="76380"/>
                </a:lnTo>
                <a:lnTo>
                  <a:pt x="19810" y="76270"/>
                </a:lnTo>
                <a:lnTo>
                  <a:pt x="20050" y="76130"/>
                </a:lnTo>
                <a:lnTo>
                  <a:pt x="20110" y="76030"/>
                </a:lnTo>
                <a:lnTo>
                  <a:pt x="20110" y="75920"/>
                </a:lnTo>
                <a:lnTo>
                  <a:pt x="19850" y="75480"/>
                </a:lnTo>
                <a:lnTo>
                  <a:pt x="19850" y="75340"/>
                </a:lnTo>
                <a:lnTo>
                  <a:pt x="19890" y="75240"/>
                </a:lnTo>
                <a:lnTo>
                  <a:pt x="20050" y="75000"/>
                </a:lnTo>
                <a:lnTo>
                  <a:pt x="20060" y="74880"/>
                </a:lnTo>
                <a:lnTo>
                  <a:pt x="20010" y="74400"/>
                </a:lnTo>
                <a:lnTo>
                  <a:pt x="20080" y="74210"/>
                </a:lnTo>
                <a:lnTo>
                  <a:pt x="20210" y="74070"/>
                </a:lnTo>
                <a:lnTo>
                  <a:pt x="20350" y="74000"/>
                </a:lnTo>
                <a:lnTo>
                  <a:pt x="20470" y="73970"/>
                </a:lnTo>
                <a:lnTo>
                  <a:pt x="20610" y="73860"/>
                </a:lnTo>
                <a:lnTo>
                  <a:pt x="21810" y="73010"/>
                </a:lnTo>
                <a:lnTo>
                  <a:pt x="22000" y="72820"/>
                </a:lnTo>
                <a:lnTo>
                  <a:pt x="22120" y="72650"/>
                </a:lnTo>
                <a:lnTo>
                  <a:pt x="22250" y="72330"/>
                </a:lnTo>
                <a:lnTo>
                  <a:pt x="22300" y="72180"/>
                </a:lnTo>
                <a:lnTo>
                  <a:pt x="22310" y="72020"/>
                </a:lnTo>
                <a:lnTo>
                  <a:pt x="22380" y="71650"/>
                </a:lnTo>
                <a:lnTo>
                  <a:pt x="22710" y="71040"/>
                </a:lnTo>
                <a:lnTo>
                  <a:pt x="22610" y="69960"/>
                </a:lnTo>
                <a:lnTo>
                  <a:pt x="22500" y="69830"/>
                </a:lnTo>
                <a:lnTo>
                  <a:pt x="22370" y="69770"/>
                </a:lnTo>
                <a:lnTo>
                  <a:pt x="22250" y="69600"/>
                </a:lnTo>
                <a:lnTo>
                  <a:pt x="22220" y="69470"/>
                </a:lnTo>
                <a:lnTo>
                  <a:pt x="22260" y="69240"/>
                </a:lnTo>
                <a:lnTo>
                  <a:pt x="22090" y="68650"/>
                </a:lnTo>
                <a:lnTo>
                  <a:pt x="22170" y="68270"/>
                </a:lnTo>
                <a:lnTo>
                  <a:pt x="22280" y="68080"/>
                </a:lnTo>
                <a:lnTo>
                  <a:pt x="22310" y="67990"/>
                </a:lnTo>
                <a:lnTo>
                  <a:pt x="22350" y="67810"/>
                </a:lnTo>
                <a:lnTo>
                  <a:pt x="22310" y="67660"/>
                </a:lnTo>
                <a:lnTo>
                  <a:pt x="22210" y="67520"/>
                </a:lnTo>
                <a:lnTo>
                  <a:pt x="22110" y="67400"/>
                </a:lnTo>
                <a:lnTo>
                  <a:pt x="22040" y="67290"/>
                </a:lnTo>
                <a:lnTo>
                  <a:pt x="21950" y="67070"/>
                </a:lnTo>
                <a:lnTo>
                  <a:pt x="22650" y="66830"/>
                </a:lnTo>
                <a:lnTo>
                  <a:pt x="22810" y="66850"/>
                </a:lnTo>
                <a:lnTo>
                  <a:pt x="23020" y="66910"/>
                </a:lnTo>
                <a:lnTo>
                  <a:pt x="23170" y="66980"/>
                </a:lnTo>
                <a:lnTo>
                  <a:pt x="23350" y="67030"/>
                </a:lnTo>
                <a:lnTo>
                  <a:pt x="23550" y="67050"/>
                </a:lnTo>
                <a:lnTo>
                  <a:pt x="23870" y="67060"/>
                </a:lnTo>
                <a:lnTo>
                  <a:pt x="24350" y="66940"/>
                </a:lnTo>
                <a:lnTo>
                  <a:pt x="24510" y="66920"/>
                </a:lnTo>
                <a:lnTo>
                  <a:pt x="24620" y="66930"/>
                </a:lnTo>
                <a:lnTo>
                  <a:pt x="24940" y="67050"/>
                </a:lnTo>
                <a:lnTo>
                  <a:pt x="25100" y="67080"/>
                </a:lnTo>
                <a:lnTo>
                  <a:pt x="25330" y="67070"/>
                </a:lnTo>
                <a:lnTo>
                  <a:pt x="26760" y="67250"/>
                </a:lnTo>
                <a:lnTo>
                  <a:pt x="27100" y="67130"/>
                </a:lnTo>
                <a:lnTo>
                  <a:pt x="27300" y="66840"/>
                </a:lnTo>
                <a:lnTo>
                  <a:pt x="27750" y="65930"/>
                </a:lnTo>
                <a:lnTo>
                  <a:pt x="27860" y="65790"/>
                </a:lnTo>
                <a:lnTo>
                  <a:pt x="27880" y="65680"/>
                </a:lnTo>
                <a:lnTo>
                  <a:pt x="27900" y="65510"/>
                </a:lnTo>
                <a:lnTo>
                  <a:pt x="28100" y="65450"/>
                </a:lnTo>
                <a:lnTo>
                  <a:pt x="28180" y="65470"/>
                </a:lnTo>
                <a:lnTo>
                  <a:pt x="28440" y="65580"/>
                </a:lnTo>
                <a:lnTo>
                  <a:pt x="28960" y="65800"/>
                </a:lnTo>
                <a:lnTo>
                  <a:pt x="29220" y="65800"/>
                </a:lnTo>
                <a:lnTo>
                  <a:pt x="29860" y="65580"/>
                </a:lnTo>
                <a:lnTo>
                  <a:pt x="30010" y="65490"/>
                </a:lnTo>
                <a:lnTo>
                  <a:pt x="30170" y="65360"/>
                </a:lnTo>
                <a:lnTo>
                  <a:pt x="30420" y="65080"/>
                </a:lnTo>
                <a:lnTo>
                  <a:pt x="30740" y="64860"/>
                </a:lnTo>
                <a:lnTo>
                  <a:pt x="31030" y="64900"/>
                </a:lnTo>
                <a:lnTo>
                  <a:pt x="31180" y="64900"/>
                </a:lnTo>
                <a:lnTo>
                  <a:pt x="31890" y="64580"/>
                </a:lnTo>
                <a:lnTo>
                  <a:pt x="32040" y="64090"/>
                </a:lnTo>
                <a:lnTo>
                  <a:pt x="32330" y="64160"/>
                </a:lnTo>
                <a:lnTo>
                  <a:pt x="33170" y="63990"/>
                </a:lnTo>
                <a:lnTo>
                  <a:pt x="33350" y="64000"/>
                </a:lnTo>
                <a:lnTo>
                  <a:pt x="33540" y="64250"/>
                </a:lnTo>
                <a:lnTo>
                  <a:pt x="33630" y="64440"/>
                </a:lnTo>
                <a:lnTo>
                  <a:pt x="33680" y="64610"/>
                </a:lnTo>
                <a:lnTo>
                  <a:pt x="33780" y="65410"/>
                </a:lnTo>
                <a:lnTo>
                  <a:pt x="33860" y="65560"/>
                </a:lnTo>
                <a:lnTo>
                  <a:pt x="33990" y="65640"/>
                </a:lnTo>
                <a:lnTo>
                  <a:pt x="34290" y="65640"/>
                </a:lnTo>
                <a:lnTo>
                  <a:pt x="34430" y="65660"/>
                </a:lnTo>
                <a:lnTo>
                  <a:pt x="34540" y="65710"/>
                </a:lnTo>
                <a:lnTo>
                  <a:pt x="34590" y="65840"/>
                </a:lnTo>
                <a:lnTo>
                  <a:pt x="34610" y="65990"/>
                </a:lnTo>
                <a:lnTo>
                  <a:pt x="34610" y="66320"/>
                </a:lnTo>
                <a:lnTo>
                  <a:pt x="34640" y="66450"/>
                </a:lnTo>
                <a:lnTo>
                  <a:pt x="34700" y="66500"/>
                </a:lnTo>
                <a:lnTo>
                  <a:pt x="34800" y="66510"/>
                </a:lnTo>
                <a:lnTo>
                  <a:pt x="35310" y="66220"/>
                </a:lnTo>
                <a:lnTo>
                  <a:pt x="35420" y="66100"/>
                </a:lnTo>
                <a:lnTo>
                  <a:pt x="35640" y="65820"/>
                </a:lnTo>
                <a:lnTo>
                  <a:pt x="36180" y="65520"/>
                </a:lnTo>
                <a:lnTo>
                  <a:pt x="37280" y="64320"/>
                </a:lnTo>
                <a:lnTo>
                  <a:pt x="37580" y="64070"/>
                </a:lnTo>
                <a:lnTo>
                  <a:pt x="37690" y="64050"/>
                </a:lnTo>
                <a:lnTo>
                  <a:pt x="37810" y="64040"/>
                </a:lnTo>
                <a:lnTo>
                  <a:pt x="37900" y="64090"/>
                </a:lnTo>
                <a:lnTo>
                  <a:pt x="38160" y="64310"/>
                </a:lnTo>
                <a:lnTo>
                  <a:pt x="38320" y="64370"/>
                </a:lnTo>
                <a:lnTo>
                  <a:pt x="38470" y="64370"/>
                </a:lnTo>
                <a:lnTo>
                  <a:pt x="38720" y="64320"/>
                </a:lnTo>
                <a:lnTo>
                  <a:pt x="38820" y="64240"/>
                </a:lnTo>
                <a:lnTo>
                  <a:pt x="39110" y="63850"/>
                </a:lnTo>
                <a:lnTo>
                  <a:pt x="39240" y="63750"/>
                </a:lnTo>
                <a:lnTo>
                  <a:pt x="39420" y="63680"/>
                </a:lnTo>
                <a:lnTo>
                  <a:pt x="39620" y="63670"/>
                </a:lnTo>
                <a:lnTo>
                  <a:pt x="39820" y="63730"/>
                </a:lnTo>
                <a:lnTo>
                  <a:pt x="40390" y="63750"/>
                </a:lnTo>
                <a:lnTo>
                  <a:pt x="40640" y="63810"/>
                </a:lnTo>
                <a:lnTo>
                  <a:pt x="40840" y="63850"/>
                </a:lnTo>
                <a:lnTo>
                  <a:pt x="41270" y="63780"/>
                </a:lnTo>
                <a:lnTo>
                  <a:pt x="41210" y="64150"/>
                </a:lnTo>
                <a:lnTo>
                  <a:pt x="41210" y="64290"/>
                </a:lnTo>
                <a:lnTo>
                  <a:pt x="41240" y="64430"/>
                </a:lnTo>
                <a:lnTo>
                  <a:pt x="41310" y="65010"/>
                </a:lnTo>
                <a:lnTo>
                  <a:pt x="41310" y="65080"/>
                </a:lnTo>
                <a:lnTo>
                  <a:pt x="41230" y="65820"/>
                </a:lnTo>
                <a:lnTo>
                  <a:pt x="41220" y="65860"/>
                </a:lnTo>
                <a:lnTo>
                  <a:pt x="41140" y="66020"/>
                </a:lnTo>
                <a:lnTo>
                  <a:pt x="41130" y="66050"/>
                </a:lnTo>
                <a:lnTo>
                  <a:pt x="41110" y="66160"/>
                </a:lnTo>
                <a:lnTo>
                  <a:pt x="41080" y="66230"/>
                </a:lnTo>
                <a:lnTo>
                  <a:pt x="41040" y="66410"/>
                </a:lnTo>
                <a:lnTo>
                  <a:pt x="41040" y="66530"/>
                </a:lnTo>
                <a:lnTo>
                  <a:pt x="41020" y="66590"/>
                </a:lnTo>
                <a:lnTo>
                  <a:pt x="41010" y="66630"/>
                </a:lnTo>
                <a:lnTo>
                  <a:pt x="40950" y="66740"/>
                </a:lnTo>
                <a:lnTo>
                  <a:pt x="40920" y="66820"/>
                </a:lnTo>
                <a:lnTo>
                  <a:pt x="40910" y="66870"/>
                </a:lnTo>
                <a:lnTo>
                  <a:pt x="40910" y="66920"/>
                </a:lnTo>
                <a:lnTo>
                  <a:pt x="40910" y="66960"/>
                </a:lnTo>
                <a:lnTo>
                  <a:pt x="40930" y="67030"/>
                </a:lnTo>
                <a:lnTo>
                  <a:pt x="40940" y="67070"/>
                </a:lnTo>
                <a:lnTo>
                  <a:pt x="40920" y="68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