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Huambo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Angola • State Map | Fully Editable Vector Shape</a:t>
            </a:r>
          </a:p>
        </p:txBody>
      </p:sp>
      <p:sp>
        <p:nvSpPr>
          <p:cNvPr id="101" name="Huamb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450" y="56090"/>
                </a:moveTo>
                <a:lnTo>
                  <a:pt x="31770" y="55360"/>
                </a:lnTo>
                <a:lnTo>
                  <a:pt x="31890" y="55200"/>
                </a:lnTo>
                <a:lnTo>
                  <a:pt x="32070" y="55040"/>
                </a:lnTo>
                <a:lnTo>
                  <a:pt x="32800" y="54780"/>
                </a:lnTo>
                <a:lnTo>
                  <a:pt x="33000" y="54740"/>
                </a:lnTo>
                <a:lnTo>
                  <a:pt x="33090" y="54710"/>
                </a:lnTo>
                <a:lnTo>
                  <a:pt x="33150" y="54670"/>
                </a:lnTo>
                <a:lnTo>
                  <a:pt x="33230" y="54590"/>
                </a:lnTo>
                <a:lnTo>
                  <a:pt x="33340" y="54510"/>
                </a:lnTo>
                <a:lnTo>
                  <a:pt x="33490" y="54490"/>
                </a:lnTo>
                <a:lnTo>
                  <a:pt x="33810" y="54490"/>
                </a:lnTo>
                <a:lnTo>
                  <a:pt x="33750" y="54420"/>
                </a:lnTo>
                <a:lnTo>
                  <a:pt x="33740" y="54380"/>
                </a:lnTo>
                <a:lnTo>
                  <a:pt x="33730" y="54310"/>
                </a:lnTo>
                <a:lnTo>
                  <a:pt x="33740" y="54140"/>
                </a:lnTo>
                <a:lnTo>
                  <a:pt x="33780" y="54000"/>
                </a:lnTo>
                <a:lnTo>
                  <a:pt x="33790" y="53950"/>
                </a:lnTo>
                <a:lnTo>
                  <a:pt x="33810" y="53880"/>
                </a:lnTo>
                <a:lnTo>
                  <a:pt x="33810" y="53840"/>
                </a:lnTo>
                <a:lnTo>
                  <a:pt x="33790" y="53810"/>
                </a:lnTo>
                <a:lnTo>
                  <a:pt x="33740" y="53750"/>
                </a:lnTo>
                <a:lnTo>
                  <a:pt x="33730" y="53720"/>
                </a:lnTo>
                <a:lnTo>
                  <a:pt x="33730" y="53690"/>
                </a:lnTo>
                <a:lnTo>
                  <a:pt x="33750" y="53660"/>
                </a:lnTo>
                <a:lnTo>
                  <a:pt x="33790" y="53640"/>
                </a:lnTo>
                <a:lnTo>
                  <a:pt x="33820" y="53620"/>
                </a:lnTo>
                <a:lnTo>
                  <a:pt x="33840" y="53600"/>
                </a:lnTo>
                <a:lnTo>
                  <a:pt x="33860" y="53570"/>
                </a:lnTo>
                <a:lnTo>
                  <a:pt x="33860" y="53530"/>
                </a:lnTo>
                <a:lnTo>
                  <a:pt x="33860" y="53410"/>
                </a:lnTo>
                <a:lnTo>
                  <a:pt x="33860" y="53370"/>
                </a:lnTo>
                <a:lnTo>
                  <a:pt x="33870" y="53330"/>
                </a:lnTo>
                <a:lnTo>
                  <a:pt x="33900" y="53270"/>
                </a:lnTo>
                <a:lnTo>
                  <a:pt x="33920" y="53250"/>
                </a:lnTo>
                <a:lnTo>
                  <a:pt x="33940" y="53210"/>
                </a:lnTo>
                <a:lnTo>
                  <a:pt x="33940" y="53180"/>
                </a:lnTo>
                <a:lnTo>
                  <a:pt x="33930" y="53140"/>
                </a:lnTo>
                <a:lnTo>
                  <a:pt x="33890" y="53100"/>
                </a:lnTo>
                <a:lnTo>
                  <a:pt x="33850" y="53080"/>
                </a:lnTo>
                <a:lnTo>
                  <a:pt x="33820" y="53040"/>
                </a:lnTo>
                <a:lnTo>
                  <a:pt x="33800" y="52990"/>
                </a:lnTo>
                <a:lnTo>
                  <a:pt x="33790" y="52900"/>
                </a:lnTo>
                <a:lnTo>
                  <a:pt x="33790" y="52840"/>
                </a:lnTo>
                <a:lnTo>
                  <a:pt x="33760" y="52720"/>
                </a:lnTo>
                <a:lnTo>
                  <a:pt x="33600" y="52460"/>
                </a:lnTo>
                <a:lnTo>
                  <a:pt x="33700" y="52010"/>
                </a:lnTo>
                <a:lnTo>
                  <a:pt x="33940" y="51770"/>
                </a:lnTo>
                <a:lnTo>
                  <a:pt x="34450" y="51590"/>
                </a:lnTo>
                <a:lnTo>
                  <a:pt x="34670" y="51480"/>
                </a:lnTo>
                <a:lnTo>
                  <a:pt x="34860" y="51420"/>
                </a:lnTo>
                <a:lnTo>
                  <a:pt x="35360" y="51340"/>
                </a:lnTo>
                <a:lnTo>
                  <a:pt x="36020" y="51160"/>
                </a:lnTo>
                <a:lnTo>
                  <a:pt x="36190" y="51010"/>
                </a:lnTo>
                <a:lnTo>
                  <a:pt x="36720" y="51220"/>
                </a:lnTo>
                <a:lnTo>
                  <a:pt x="37010" y="51280"/>
                </a:lnTo>
                <a:lnTo>
                  <a:pt x="37210" y="51300"/>
                </a:lnTo>
                <a:lnTo>
                  <a:pt x="37450" y="51270"/>
                </a:lnTo>
                <a:lnTo>
                  <a:pt x="37730" y="51230"/>
                </a:lnTo>
                <a:lnTo>
                  <a:pt x="37830" y="51180"/>
                </a:lnTo>
                <a:lnTo>
                  <a:pt x="38200" y="51050"/>
                </a:lnTo>
                <a:lnTo>
                  <a:pt x="38980" y="51200"/>
                </a:lnTo>
                <a:lnTo>
                  <a:pt x="39220" y="51280"/>
                </a:lnTo>
                <a:lnTo>
                  <a:pt x="39550" y="51300"/>
                </a:lnTo>
                <a:lnTo>
                  <a:pt x="39670" y="51360"/>
                </a:lnTo>
                <a:lnTo>
                  <a:pt x="39740" y="51400"/>
                </a:lnTo>
                <a:lnTo>
                  <a:pt x="39790" y="51580"/>
                </a:lnTo>
                <a:lnTo>
                  <a:pt x="39820" y="51640"/>
                </a:lnTo>
                <a:lnTo>
                  <a:pt x="39830" y="51700"/>
                </a:lnTo>
                <a:lnTo>
                  <a:pt x="39840" y="51740"/>
                </a:lnTo>
                <a:lnTo>
                  <a:pt x="39840" y="51790"/>
                </a:lnTo>
                <a:lnTo>
                  <a:pt x="39890" y="52110"/>
                </a:lnTo>
                <a:lnTo>
                  <a:pt x="39900" y="52150"/>
                </a:lnTo>
                <a:lnTo>
                  <a:pt x="39930" y="52190"/>
                </a:lnTo>
                <a:lnTo>
                  <a:pt x="40020" y="52280"/>
                </a:lnTo>
                <a:lnTo>
                  <a:pt x="40140" y="52420"/>
                </a:lnTo>
                <a:lnTo>
                  <a:pt x="40280" y="52540"/>
                </a:lnTo>
                <a:lnTo>
                  <a:pt x="40340" y="52590"/>
                </a:lnTo>
                <a:lnTo>
                  <a:pt x="40360" y="52650"/>
                </a:lnTo>
                <a:lnTo>
                  <a:pt x="40400" y="52710"/>
                </a:lnTo>
                <a:lnTo>
                  <a:pt x="40480" y="52780"/>
                </a:lnTo>
                <a:lnTo>
                  <a:pt x="40820" y="53020"/>
                </a:lnTo>
                <a:lnTo>
                  <a:pt x="40880" y="53080"/>
                </a:lnTo>
                <a:lnTo>
                  <a:pt x="40900" y="53110"/>
                </a:lnTo>
                <a:lnTo>
                  <a:pt x="40930" y="53170"/>
                </a:lnTo>
                <a:lnTo>
                  <a:pt x="40960" y="53360"/>
                </a:lnTo>
                <a:lnTo>
                  <a:pt x="40960" y="53450"/>
                </a:lnTo>
                <a:lnTo>
                  <a:pt x="40970" y="53490"/>
                </a:lnTo>
                <a:lnTo>
                  <a:pt x="41010" y="53540"/>
                </a:lnTo>
                <a:lnTo>
                  <a:pt x="41340" y="53820"/>
                </a:lnTo>
                <a:lnTo>
                  <a:pt x="41400" y="53880"/>
                </a:lnTo>
                <a:lnTo>
                  <a:pt x="41500" y="53980"/>
                </a:lnTo>
                <a:lnTo>
                  <a:pt x="41560" y="54040"/>
                </a:lnTo>
                <a:lnTo>
                  <a:pt x="41590" y="54100"/>
                </a:lnTo>
                <a:lnTo>
                  <a:pt x="41630" y="54240"/>
                </a:lnTo>
                <a:lnTo>
                  <a:pt x="41640" y="54320"/>
                </a:lnTo>
                <a:lnTo>
                  <a:pt x="41610" y="54510"/>
                </a:lnTo>
                <a:lnTo>
                  <a:pt x="41590" y="54540"/>
                </a:lnTo>
                <a:lnTo>
                  <a:pt x="41500" y="54660"/>
                </a:lnTo>
                <a:lnTo>
                  <a:pt x="41300" y="54960"/>
                </a:lnTo>
                <a:lnTo>
                  <a:pt x="41220" y="55080"/>
                </a:lnTo>
                <a:lnTo>
                  <a:pt x="41160" y="55270"/>
                </a:lnTo>
                <a:lnTo>
                  <a:pt x="41140" y="55430"/>
                </a:lnTo>
                <a:lnTo>
                  <a:pt x="40960" y="55720"/>
                </a:lnTo>
                <a:lnTo>
                  <a:pt x="40870" y="55820"/>
                </a:lnTo>
                <a:lnTo>
                  <a:pt x="40490" y="56130"/>
                </a:lnTo>
                <a:lnTo>
                  <a:pt x="40370" y="56200"/>
                </a:lnTo>
                <a:lnTo>
                  <a:pt x="40190" y="56320"/>
                </a:lnTo>
                <a:lnTo>
                  <a:pt x="40120" y="56380"/>
                </a:lnTo>
                <a:lnTo>
                  <a:pt x="40080" y="56420"/>
                </a:lnTo>
                <a:lnTo>
                  <a:pt x="40070" y="56450"/>
                </a:lnTo>
                <a:lnTo>
                  <a:pt x="40050" y="56490"/>
                </a:lnTo>
                <a:lnTo>
                  <a:pt x="40040" y="56560"/>
                </a:lnTo>
                <a:lnTo>
                  <a:pt x="40040" y="56630"/>
                </a:lnTo>
                <a:lnTo>
                  <a:pt x="40060" y="56710"/>
                </a:lnTo>
                <a:lnTo>
                  <a:pt x="40140" y="56830"/>
                </a:lnTo>
                <a:lnTo>
                  <a:pt x="40210" y="57030"/>
                </a:lnTo>
                <a:lnTo>
                  <a:pt x="40310" y="57240"/>
                </a:lnTo>
                <a:lnTo>
                  <a:pt x="40330" y="57430"/>
                </a:lnTo>
                <a:lnTo>
                  <a:pt x="40330" y="57620"/>
                </a:lnTo>
                <a:lnTo>
                  <a:pt x="40290" y="57800"/>
                </a:lnTo>
                <a:lnTo>
                  <a:pt x="40260" y="57940"/>
                </a:lnTo>
                <a:lnTo>
                  <a:pt x="40200" y="58020"/>
                </a:lnTo>
                <a:lnTo>
                  <a:pt x="40160" y="58070"/>
                </a:lnTo>
                <a:lnTo>
                  <a:pt x="39950" y="58200"/>
                </a:lnTo>
                <a:lnTo>
                  <a:pt x="39840" y="58300"/>
                </a:lnTo>
                <a:lnTo>
                  <a:pt x="39810" y="58410"/>
                </a:lnTo>
                <a:lnTo>
                  <a:pt x="39830" y="58580"/>
                </a:lnTo>
                <a:lnTo>
                  <a:pt x="39910" y="58730"/>
                </a:lnTo>
                <a:lnTo>
                  <a:pt x="40140" y="59010"/>
                </a:lnTo>
                <a:lnTo>
                  <a:pt x="40240" y="59230"/>
                </a:lnTo>
                <a:lnTo>
                  <a:pt x="40370" y="59360"/>
                </a:lnTo>
                <a:lnTo>
                  <a:pt x="40520" y="59470"/>
                </a:lnTo>
                <a:lnTo>
                  <a:pt x="40830" y="59630"/>
                </a:lnTo>
                <a:lnTo>
                  <a:pt x="41110" y="59730"/>
                </a:lnTo>
                <a:lnTo>
                  <a:pt x="41130" y="59750"/>
                </a:lnTo>
                <a:lnTo>
                  <a:pt x="41130" y="59780"/>
                </a:lnTo>
                <a:lnTo>
                  <a:pt x="41100" y="60120"/>
                </a:lnTo>
                <a:lnTo>
                  <a:pt x="41120" y="60440"/>
                </a:lnTo>
                <a:lnTo>
                  <a:pt x="41160" y="60640"/>
                </a:lnTo>
                <a:lnTo>
                  <a:pt x="41150" y="60770"/>
                </a:lnTo>
                <a:lnTo>
                  <a:pt x="41160" y="60960"/>
                </a:lnTo>
                <a:lnTo>
                  <a:pt x="41220" y="61820"/>
                </a:lnTo>
                <a:lnTo>
                  <a:pt x="41340" y="62420"/>
                </a:lnTo>
                <a:lnTo>
                  <a:pt x="41350" y="62480"/>
                </a:lnTo>
                <a:lnTo>
                  <a:pt x="41340" y="62520"/>
                </a:lnTo>
                <a:lnTo>
                  <a:pt x="41320" y="62580"/>
                </a:lnTo>
                <a:lnTo>
                  <a:pt x="41310" y="62660"/>
                </a:lnTo>
                <a:lnTo>
                  <a:pt x="41340" y="62850"/>
                </a:lnTo>
                <a:lnTo>
                  <a:pt x="41350" y="63220"/>
                </a:lnTo>
                <a:lnTo>
                  <a:pt x="41270" y="63780"/>
                </a:lnTo>
                <a:lnTo>
                  <a:pt x="40840" y="63850"/>
                </a:lnTo>
                <a:lnTo>
                  <a:pt x="40640" y="63810"/>
                </a:lnTo>
                <a:lnTo>
                  <a:pt x="40390" y="63750"/>
                </a:lnTo>
                <a:lnTo>
                  <a:pt x="39820" y="63730"/>
                </a:lnTo>
                <a:lnTo>
                  <a:pt x="39620" y="63670"/>
                </a:lnTo>
                <a:lnTo>
                  <a:pt x="39420" y="63680"/>
                </a:lnTo>
                <a:lnTo>
                  <a:pt x="39240" y="63750"/>
                </a:lnTo>
                <a:lnTo>
                  <a:pt x="39110" y="63850"/>
                </a:lnTo>
                <a:lnTo>
                  <a:pt x="38820" y="64240"/>
                </a:lnTo>
                <a:lnTo>
                  <a:pt x="38720" y="64320"/>
                </a:lnTo>
                <a:lnTo>
                  <a:pt x="38470" y="64370"/>
                </a:lnTo>
                <a:lnTo>
                  <a:pt x="38320" y="64370"/>
                </a:lnTo>
                <a:lnTo>
                  <a:pt x="38160" y="64310"/>
                </a:lnTo>
                <a:lnTo>
                  <a:pt x="37900" y="64090"/>
                </a:lnTo>
                <a:lnTo>
                  <a:pt x="37810" y="64040"/>
                </a:lnTo>
                <a:lnTo>
                  <a:pt x="37690" y="64050"/>
                </a:lnTo>
                <a:lnTo>
                  <a:pt x="37580" y="64070"/>
                </a:lnTo>
                <a:lnTo>
                  <a:pt x="37280" y="64320"/>
                </a:lnTo>
                <a:lnTo>
                  <a:pt x="36180" y="65520"/>
                </a:lnTo>
                <a:lnTo>
                  <a:pt x="35640" y="65820"/>
                </a:lnTo>
                <a:lnTo>
                  <a:pt x="35420" y="66100"/>
                </a:lnTo>
                <a:lnTo>
                  <a:pt x="35310" y="66220"/>
                </a:lnTo>
                <a:lnTo>
                  <a:pt x="34800" y="66510"/>
                </a:lnTo>
                <a:lnTo>
                  <a:pt x="34700" y="66500"/>
                </a:lnTo>
                <a:lnTo>
                  <a:pt x="34640" y="66450"/>
                </a:lnTo>
                <a:lnTo>
                  <a:pt x="34610" y="66320"/>
                </a:lnTo>
                <a:lnTo>
                  <a:pt x="34610" y="65990"/>
                </a:lnTo>
                <a:lnTo>
                  <a:pt x="34590" y="65840"/>
                </a:lnTo>
                <a:lnTo>
                  <a:pt x="34540" y="65710"/>
                </a:lnTo>
                <a:lnTo>
                  <a:pt x="34430" y="65660"/>
                </a:lnTo>
                <a:lnTo>
                  <a:pt x="34290" y="65640"/>
                </a:lnTo>
                <a:lnTo>
                  <a:pt x="33990" y="65640"/>
                </a:lnTo>
                <a:lnTo>
                  <a:pt x="33860" y="65560"/>
                </a:lnTo>
                <a:lnTo>
                  <a:pt x="33780" y="65410"/>
                </a:lnTo>
                <a:lnTo>
                  <a:pt x="33680" y="64610"/>
                </a:lnTo>
                <a:lnTo>
                  <a:pt x="33630" y="64440"/>
                </a:lnTo>
                <a:lnTo>
                  <a:pt x="33540" y="64250"/>
                </a:lnTo>
                <a:lnTo>
                  <a:pt x="33350" y="64000"/>
                </a:lnTo>
                <a:lnTo>
                  <a:pt x="33170" y="63990"/>
                </a:lnTo>
                <a:lnTo>
                  <a:pt x="32330" y="64160"/>
                </a:lnTo>
                <a:lnTo>
                  <a:pt x="32040" y="64090"/>
                </a:lnTo>
                <a:lnTo>
                  <a:pt x="31770" y="63940"/>
                </a:lnTo>
                <a:lnTo>
                  <a:pt x="31560" y="63700"/>
                </a:lnTo>
                <a:lnTo>
                  <a:pt x="31220" y="63460"/>
                </a:lnTo>
                <a:lnTo>
                  <a:pt x="31070" y="63300"/>
                </a:lnTo>
                <a:lnTo>
                  <a:pt x="30860" y="62960"/>
                </a:lnTo>
                <a:lnTo>
                  <a:pt x="30790" y="62800"/>
                </a:lnTo>
                <a:lnTo>
                  <a:pt x="30740" y="62640"/>
                </a:lnTo>
                <a:lnTo>
                  <a:pt x="30770" y="62480"/>
                </a:lnTo>
                <a:lnTo>
                  <a:pt x="30790" y="62370"/>
                </a:lnTo>
                <a:lnTo>
                  <a:pt x="30840" y="62230"/>
                </a:lnTo>
                <a:lnTo>
                  <a:pt x="30810" y="61880"/>
                </a:lnTo>
                <a:lnTo>
                  <a:pt x="30720" y="61470"/>
                </a:lnTo>
                <a:lnTo>
                  <a:pt x="30690" y="61380"/>
                </a:lnTo>
                <a:lnTo>
                  <a:pt x="30540" y="61170"/>
                </a:lnTo>
                <a:lnTo>
                  <a:pt x="30330" y="60760"/>
                </a:lnTo>
                <a:lnTo>
                  <a:pt x="30260" y="60440"/>
                </a:lnTo>
                <a:lnTo>
                  <a:pt x="30090" y="59950"/>
                </a:lnTo>
                <a:lnTo>
                  <a:pt x="30060" y="59770"/>
                </a:lnTo>
                <a:lnTo>
                  <a:pt x="30080" y="59600"/>
                </a:lnTo>
                <a:lnTo>
                  <a:pt x="30050" y="59280"/>
                </a:lnTo>
                <a:lnTo>
                  <a:pt x="30150" y="59150"/>
                </a:lnTo>
                <a:lnTo>
                  <a:pt x="30280" y="59040"/>
                </a:lnTo>
                <a:lnTo>
                  <a:pt x="30590" y="58850"/>
                </a:lnTo>
                <a:lnTo>
                  <a:pt x="30700" y="58680"/>
                </a:lnTo>
                <a:lnTo>
                  <a:pt x="30830" y="58580"/>
                </a:lnTo>
                <a:lnTo>
                  <a:pt x="30990" y="58490"/>
                </a:lnTo>
                <a:lnTo>
                  <a:pt x="31140" y="58420"/>
                </a:lnTo>
                <a:lnTo>
                  <a:pt x="31370" y="58360"/>
                </a:lnTo>
                <a:lnTo>
                  <a:pt x="31650" y="58330"/>
                </a:lnTo>
                <a:lnTo>
                  <a:pt x="31770" y="58160"/>
                </a:lnTo>
                <a:lnTo>
                  <a:pt x="31640" y="57860"/>
                </a:lnTo>
                <a:lnTo>
                  <a:pt x="31640" y="57700"/>
                </a:lnTo>
                <a:lnTo>
                  <a:pt x="31440" y="57050"/>
                </a:lnTo>
                <a:lnTo>
                  <a:pt x="31420" y="56920"/>
                </a:lnTo>
                <a:lnTo>
                  <a:pt x="31450" y="56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