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Cunene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Cune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10" y="75930"/>
                </a:moveTo>
                <a:lnTo>
                  <a:pt x="42780" y="75970"/>
                </a:lnTo>
                <a:lnTo>
                  <a:pt x="42870" y="75980"/>
                </a:lnTo>
                <a:lnTo>
                  <a:pt x="42930" y="76000"/>
                </a:lnTo>
                <a:lnTo>
                  <a:pt x="42930" y="76060"/>
                </a:lnTo>
                <a:lnTo>
                  <a:pt x="42910" y="76140"/>
                </a:lnTo>
                <a:lnTo>
                  <a:pt x="42890" y="76230"/>
                </a:lnTo>
                <a:lnTo>
                  <a:pt x="42920" y="76310"/>
                </a:lnTo>
                <a:lnTo>
                  <a:pt x="43000" y="76390"/>
                </a:lnTo>
                <a:lnTo>
                  <a:pt x="43100" y="76450"/>
                </a:lnTo>
                <a:lnTo>
                  <a:pt x="43310" y="76510"/>
                </a:lnTo>
                <a:lnTo>
                  <a:pt x="43360" y="76580"/>
                </a:lnTo>
                <a:lnTo>
                  <a:pt x="43390" y="76760"/>
                </a:lnTo>
                <a:lnTo>
                  <a:pt x="43350" y="76840"/>
                </a:lnTo>
                <a:lnTo>
                  <a:pt x="43350" y="76880"/>
                </a:lnTo>
                <a:lnTo>
                  <a:pt x="43410" y="76900"/>
                </a:lnTo>
                <a:lnTo>
                  <a:pt x="43590" y="77010"/>
                </a:lnTo>
                <a:lnTo>
                  <a:pt x="43650" y="77080"/>
                </a:lnTo>
                <a:lnTo>
                  <a:pt x="43820" y="77190"/>
                </a:lnTo>
                <a:lnTo>
                  <a:pt x="43880" y="77220"/>
                </a:lnTo>
                <a:lnTo>
                  <a:pt x="43850" y="77250"/>
                </a:lnTo>
                <a:lnTo>
                  <a:pt x="43810" y="77300"/>
                </a:lnTo>
                <a:lnTo>
                  <a:pt x="43790" y="77320"/>
                </a:lnTo>
                <a:lnTo>
                  <a:pt x="43790" y="77360"/>
                </a:lnTo>
                <a:lnTo>
                  <a:pt x="43860" y="77390"/>
                </a:lnTo>
                <a:lnTo>
                  <a:pt x="43920" y="77420"/>
                </a:lnTo>
                <a:lnTo>
                  <a:pt x="44160" y="77650"/>
                </a:lnTo>
                <a:lnTo>
                  <a:pt x="44220" y="77680"/>
                </a:lnTo>
                <a:lnTo>
                  <a:pt x="44290" y="77690"/>
                </a:lnTo>
                <a:lnTo>
                  <a:pt x="44430" y="77690"/>
                </a:lnTo>
                <a:lnTo>
                  <a:pt x="44490" y="77720"/>
                </a:lnTo>
                <a:lnTo>
                  <a:pt x="44540" y="77870"/>
                </a:lnTo>
                <a:lnTo>
                  <a:pt x="44590" y="77920"/>
                </a:lnTo>
                <a:lnTo>
                  <a:pt x="44620" y="77910"/>
                </a:lnTo>
                <a:lnTo>
                  <a:pt x="44680" y="77890"/>
                </a:lnTo>
                <a:lnTo>
                  <a:pt x="44710" y="77880"/>
                </a:lnTo>
                <a:lnTo>
                  <a:pt x="44800" y="78200"/>
                </a:lnTo>
                <a:lnTo>
                  <a:pt x="44830" y="78260"/>
                </a:lnTo>
                <a:lnTo>
                  <a:pt x="44910" y="78360"/>
                </a:lnTo>
                <a:lnTo>
                  <a:pt x="45270" y="78610"/>
                </a:lnTo>
                <a:lnTo>
                  <a:pt x="45450" y="78770"/>
                </a:lnTo>
                <a:lnTo>
                  <a:pt x="46290" y="80280"/>
                </a:lnTo>
                <a:lnTo>
                  <a:pt x="46590" y="80560"/>
                </a:lnTo>
                <a:lnTo>
                  <a:pt x="46700" y="80680"/>
                </a:lnTo>
                <a:lnTo>
                  <a:pt x="46800" y="80880"/>
                </a:lnTo>
                <a:lnTo>
                  <a:pt x="46860" y="81090"/>
                </a:lnTo>
                <a:lnTo>
                  <a:pt x="46880" y="81950"/>
                </a:lnTo>
                <a:lnTo>
                  <a:pt x="47050" y="83260"/>
                </a:lnTo>
                <a:lnTo>
                  <a:pt x="47080" y="84080"/>
                </a:lnTo>
                <a:lnTo>
                  <a:pt x="46980" y="84490"/>
                </a:lnTo>
                <a:lnTo>
                  <a:pt x="46910" y="84680"/>
                </a:lnTo>
                <a:lnTo>
                  <a:pt x="46790" y="84880"/>
                </a:lnTo>
                <a:lnTo>
                  <a:pt x="46380" y="85390"/>
                </a:lnTo>
                <a:lnTo>
                  <a:pt x="46250" y="85950"/>
                </a:lnTo>
                <a:lnTo>
                  <a:pt x="45960" y="86600"/>
                </a:lnTo>
                <a:lnTo>
                  <a:pt x="45890" y="86840"/>
                </a:lnTo>
                <a:lnTo>
                  <a:pt x="45840" y="87280"/>
                </a:lnTo>
                <a:lnTo>
                  <a:pt x="45830" y="87730"/>
                </a:lnTo>
                <a:lnTo>
                  <a:pt x="45890" y="88420"/>
                </a:lnTo>
                <a:lnTo>
                  <a:pt x="46200" y="89910"/>
                </a:lnTo>
                <a:lnTo>
                  <a:pt x="46170" y="91060"/>
                </a:lnTo>
                <a:lnTo>
                  <a:pt x="46740" y="91060"/>
                </a:lnTo>
                <a:lnTo>
                  <a:pt x="48420" y="91060"/>
                </a:lnTo>
                <a:lnTo>
                  <a:pt x="50090" y="91060"/>
                </a:lnTo>
                <a:lnTo>
                  <a:pt x="50880" y="91060"/>
                </a:lnTo>
                <a:lnTo>
                  <a:pt x="51760" y="91060"/>
                </a:lnTo>
                <a:lnTo>
                  <a:pt x="53430" y="91060"/>
                </a:lnTo>
                <a:lnTo>
                  <a:pt x="53780" y="91060"/>
                </a:lnTo>
                <a:lnTo>
                  <a:pt x="53830" y="91060"/>
                </a:lnTo>
                <a:lnTo>
                  <a:pt x="53840" y="91100"/>
                </a:lnTo>
                <a:lnTo>
                  <a:pt x="53870" y="91170"/>
                </a:lnTo>
                <a:lnTo>
                  <a:pt x="53910" y="91200"/>
                </a:lnTo>
                <a:lnTo>
                  <a:pt x="53950" y="91230"/>
                </a:lnTo>
                <a:lnTo>
                  <a:pt x="54060" y="91490"/>
                </a:lnTo>
                <a:lnTo>
                  <a:pt x="54070" y="91560"/>
                </a:lnTo>
                <a:lnTo>
                  <a:pt x="54090" y="91570"/>
                </a:lnTo>
                <a:lnTo>
                  <a:pt x="54250" y="91620"/>
                </a:lnTo>
                <a:lnTo>
                  <a:pt x="54470" y="92060"/>
                </a:lnTo>
                <a:lnTo>
                  <a:pt x="54490" y="92130"/>
                </a:lnTo>
                <a:lnTo>
                  <a:pt x="54580" y="92180"/>
                </a:lnTo>
                <a:lnTo>
                  <a:pt x="54920" y="92460"/>
                </a:lnTo>
                <a:lnTo>
                  <a:pt x="54940" y="92510"/>
                </a:lnTo>
                <a:lnTo>
                  <a:pt x="54970" y="92640"/>
                </a:lnTo>
                <a:lnTo>
                  <a:pt x="55010" y="92700"/>
                </a:lnTo>
                <a:lnTo>
                  <a:pt x="55070" y="92760"/>
                </a:lnTo>
                <a:lnTo>
                  <a:pt x="55190" y="92820"/>
                </a:lnTo>
                <a:lnTo>
                  <a:pt x="55250" y="92860"/>
                </a:lnTo>
                <a:lnTo>
                  <a:pt x="55630" y="93260"/>
                </a:lnTo>
                <a:lnTo>
                  <a:pt x="55650" y="93290"/>
                </a:lnTo>
                <a:lnTo>
                  <a:pt x="55610" y="93260"/>
                </a:lnTo>
                <a:lnTo>
                  <a:pt x="55510" y="93190"/>
                </a:lnTo>
                <a:lnTo>
                  <a:pt x="55490" y="93170"/>
                </a:lnTo>
                <a:lnTo>
                  <a:pt x="55460" y="93150"/>
                </a:lnTo>
                <a:lnTo>
                  <a:pt x="55430" y="93130"/>
                </a:lnTo>
                <a:lnTo>
                  <a:pt x="55400" y="93110"/>
                </a:lnTo>
                <a:lnTo>
                  <a:pt x="55360" y="93080"/>
                </a:lnTo>
                <a:lnTo>
                  <a:pt x="55350" y="93080"/>
                </a:lnTo>
                <a:lnTo>
                  <a:pt x="55330" y="93060"/>
                </a:lnTo>
                <a:lnTo>
                  <a:pt x="55300" y="93030"/>
                </a:lnTo>
                <a:lnTo>
                  <a:pt x="55290" y="93020"/>
                </a:lnTo>
                <a:lnTo>
                  <a:pt x="55280" y="93010"/>
                </a:lnTo>
                <a:lnTo>
                  <a:pt x="55280" y="93000"/>
                </a:lnTo>
                <a:lnTo>
                  <a:pt x="55270" y="92990"/>
                </a:lnTo>
                <a:lnTo>
                  <a:pt x="55260" y="92980"/>
                </a:lnTo>
                <a:lnTo>
                  <a:pt x="55250" y="92970"/>
                </a:lnTo>
                <a:lnTo>
                  <a:pt x="55230" y="92950"/>
                </a:lnTo>
                <a:lnTo>
                  <a:pt x="55210" y="92940"/>
                </a:lnTo>
                <a:lnTo>
                  <a:pt x="55190" y="92940"/>
                </a:lnTo>
                <a:lnTo>
                  <a:pt x="55170" y="92930"/>
                </a:lnTo>
                <a:lnTo>
                  <a:pt x="55160" y="92920"/>
                </a:lnTo>
                <a:lnTo>
                  <a:pt x="55110" y="92870"/>
                </a:lnTo>
                <a:lnTo>
                  <a:pt x="55100" y="92860"/>
                </a:lnTo>
                <a:lnTo>
                  <a:pt x="55090" y="92850"/>
                </a:lnTo>
                <a:lnTo>
                  <a:pt x="55090" y="92840"/>
                </a:lnTo>
                <a:lnTo>
                  <a:pt x="55080" y="92830"/>
                </a:lnTo>
                <a:lnTo>
                  <a:pt x="55070" y="92820"/>
                </a:lnTo>
                <a:lnTo>
                  <a:pt x="55060" y="92810"/>
                </a:lnTo>
                <a:lnTo>
                  <a:pt x="55060" y="92800"/>
                </a:lnTo>
                <a:lnTo>
                  <a:pt x="55040" y="92790"/>
                </a:lnTo>
                <a:lnTo>
                  <a:pt x="55030" y="92780"/>
                </a:lnTo>
                <a:lnTo>
                  <a:pt x="55020" y="92780"/>
                </a:lnTo>
                <a:lnTo>
                  <a:pt x="54980" y="92770"/>
                </a:lnTo>
                <a:lnTo>
                  <a:pt x="54950" y="92750"/>
                </a:lnTo>
                <a:lnTo>
                  <a:pt x="54940" y="92740"/>
                </a:lnTo>
                <a:lnTo>
                  <a:pt x="54940" y="92730"/>
                </a:lnTo>
                <a:lnTo>
                  <a:pt x="54930" y="92730"/>
                </a:lnTo>
                <a:lnTo>
                  <a:pt x="54920" y="92720"/>
                </a:lnTo>
                <a:lnTo>
                  <a:pt x="54910" y="92710"/>
                </a:lnTo>
                <a:lnTo>
                  <a:pt x="54900" y="92680"/>
                </a:lnTo>
                <a:lnTo>
                  <a:pt x="54900" y="92650"/>
                </a:lnTo>
                <a:lnTo>
                  <a:pt x="54900" y="92640"/>
                </a:lnTo>
                <a:lnTo>
                  <a:pt x="54900" y="92620"/>
                </a:lnTo>
                <a:lnTo>
                  <a:pt x="54900" y="92600"/>
                </a:lnTo>
                <a:lnTo>
                  <a:pt x="54900" y="92590"/>
                </a:lnTo>
                <a:lnTo>
                  <a:pt x="54910" y="92580"/>
                </a:lnTo>
                <a:lnTo>
                  <a:pt x="54910" y="92570"/>
                </a:lnTo>
                <a:lnTo>
                  <a:pt x="54920" y="92560"/>
                </a:lnTo>
                <a:lnTo>
                  <a:pt x="54920" y="92550"/>
                </a:lnTo>
                <a:lnTo>
                  <a:pt x="54920" y="92540"/>
                </a:lnTo>
                <a:lnTo>
                  <a:pt x="54910" y="92530"/>
                </a:lnTo>
                <a:lnTo>
                  <a:pt x="54910" y="92520"/>
                </a:lnTo>
                <a:lnTo>
                  <a:pt x="54910" y="92510"/>
                </a:lnTo>
                <a:lnTo>
                  <a:pt x="54900" y="92500"/>
                </a:lnTo>
                <a:lnTo>
                  <a:pt x="54890" y="92500"/>
                </a:lnTo>
                <a:lnTo>
                  <a:pt x="54870" y="92500"/>
                </a:lnTo>
                <a:lnTo>
                  <a:pt x="54850" y="92500"/>
                </a:lnTo>
                <a:lnTo>
                  <a:pt x="54840" y="92490"/>
                </a:lnTo>
                <a:lnTo>
                  <a:pt x="54830" y="92480"/>
                </a:lnTo>
                <a:lnTo>
                  <a:pt x="54830" y="92470"/>
                </a:lnTo>
                <a:lnTo>
                  <a:pt x="54820" y="92470"/>
                </a:lnTo>
                <a:lnTo>
                  <a:pt x="54820" y="92460"/>
                </a:lnTo>
                <a:lnTo>
                  <a:pt x="54820" y="92450"/>
                </a:lnTo>
                <a:lnTo>
                  <a:pt x="54810" y="92440"/>
                </a:lnTo>
                <a:lnTo>
                  <a:pt x="54800" y="92430"/>
                </a:lnTo>
                <a:lnTo>
                  <a:pt x="54800" y="92420"/>
                </a:lnTo>
                <a:lnTo>
                  <a:pt x="54790" y="92410"/>
                </a:lnTo>
                <a:lnTo>
                  <a:pt x="54790" y="92400"/>
                </a:lnTo>
                <a:lnTo>
                  <a:pt x="54780" y="92390"/>
                </a:lnTo>
                <a:lnTo>
                  <a:pt x="54760" y="92390"/>
                </a:lnTo>
                <a:lnTo>
                  <a:pt x="54730" y="92390"/>
                </a:lnTo>
                <a:lnTo>
                  <a:pt x="54710" y="92390"/>
                </a:lnTo>
                <a:lnTo>
                  <a:pt x="54700" y="92400"/>
                </a:lnTo>
                <a:lnTo>
                  <a:pt x="54680" y="92390"/>
                </a:lnTo>
                <a:lnTo>
                  <a:pt x="54660" y="92390"/>
                </a:lnTo>
                <a:lnTo>
                  <a:pt x="54650" y="92390"/>
                </a:lnTo>
                <a:lnTo>
                  <a:pt x="54630" y="92390"/>
                </a:lnTo>
                <a:lnTo>
                  <a:pt x="54600" y="92390"/>
                </a:lnTo>
                <a:lnTo>
                  <a:pt x="54590" y="92390"/>
                </a:lnTo>
                <a:lnTo>
                  <a:pt x="54580" y="92390"/>
                </a:lnTo>
                <a:lnTo>
                  <a:pt x="54560" y="92380"/>
                </a:lnTo>
                <a:lnTo>
                  <a:pt x="54550" y="92380"/>
                </a:lnTo>
                <a:lnTo>
                  <a:pt x="54550" y="92370"/>
                </a:lnTo>
                <a:lnTo>
                  <a:pt x="54540" y="92370"/>
                </a:lnTo>
                <a:lnTo>
                  <a:pt x="54540" y="92360"/>
                </a:lnTo>
                <a:lnTo>
                  <a:pt x="54530" y="92320"/>
                </a:lnTo>
                <a:lnTo>
                  <a:pt x="54530" y="92310"/>
                </a:lnTo>
                <a:lnTo>
                  <a:pt x="54530" y="92300"/>
                </a:lnTo>
                <a:lnTo>
                  <a:pt x="54520" y="92300"/>
                </a:lnTo>
                <a:lnTo>
                  <a:pt x="54520" y="92290"/>
                </a:lnTo>
                <a:lnTo>
                  <a:pt x="54510" y="92290"/>
                </a:lnTo>
                <a:lnTo>
                  <a:pt x="54510" y="92280"/>
                </a:lnTo>
                <a:lnTo>
                  <a:pt x="54500" y="92280"/>
                </a:lnTo>
                <a:lnTo>
                  <a:pt x="54500" y="92270"/>
                </a:lnTo>
                <a:lnTo>
                  <a:pt x="54490" y="92270"/>
                </a:lnTo>
                <a:lnTo>
                  <a:pt x="54490" y="92260"/>
                </a:lnTo>
                <a:lnTo>
                  <a:pt x="54480" y="92250"/>
                </a:lnTo>
                <a:lnTo>
                  <a:pt x="54470" y="92240"/>
                </a:lnTo>
                <a:lnTo>
                  <a:pt x="54440" y="92220"/>
                </a:lnTo>
                <a:lnTo>
                  <a:pt x="54420" y="92180"/>
                </a:lnTo>
                <a:lnTo>
                  <a:pt x="54400" y="92140"/>
                </a:lnTo>
                <a:lnTo>
                  <a:pt x="54400" y="92130"/>
                </a:lnTo>
                <a:lnTo>
                  <a:pt x="54400" y="92120"/>
                </a:lnTo>
                <a:lnTo>
                  <a:pt x="54390" y="92120"/>
                </a:lnTo>
                <a:lnTo>
                  <a:pt x="54380" y="92110"/>
                </a:lnTo>
                <a:lnTo>
                  <a:pt x="54370" y="92100"/>
                </a:lnTo>
                <a:lnTo>
                  <a:pt x="54360" y="92090"/>
                </a:lnTo>
                <a:lnTo>
                  <a:pt x="54360" y="92080"/>
                </a:lnTo>
                <a:lnTo>
                  <a:pt x="54360" y="92070"/>
                </a:lnTo>
                <a:lnTo>
                  <a:pt x="54380" y="92040"/>
                </a:lnTo>
                <a:lnTo>
                  <a:pt x="54380" y="92030"/>
                </a:lnTo>
                <a:lnTo>
                  <a:pt x="54380" y="92020"/>
                </a:lnTo>
                <a:lnTo>
                  <a:pt x="54380" y="92010"/>
                </a:lnTo>
                <a:lnTo>
                  <a:pt x="54380" y="92000"/>
                </a:lnTo>
                <a:lnTo>
                  <a:pt x="54380" y="91980"/>
                </a:lnTo>
                <a:lnTo>
                  <a:pt x="54370" y="91980"/>
                </a:lnTo>
                <a:lnTo>
                  <a:pt x="54350" y="91960"/>
                </a:lnTo>
                <a:lnTo>
                  <a:pt x="54340" y="91950"/>
                </a:lnTo>
                <a:lnTo>
                  <a:pt x="54330" y="91940"/>
                </a:lnTo>
                <a:lnTo>
                  <a:pt x="54320" y="91940"/>
                </a:lnTo>
                <a:lnTo>
                  <a:pt x="54300" y="91930"/>
                </a:lnTo>
                <a:lnTo>
                  <a:pt x="54290" y="91930"/>
                </a:lnTo>
                <a:lnTo>
                  <a:pt x="54280" y="91920"/>
                </a:lnTo>
                <a:lnTo>
                  <a:pt x="54270" y="91910"/>
                </a:lnTo>
                <a:lnTo>
                  <a:pt x="54260" y="91900"/>
                </a:lnTo>
                <a:lnTo>
                  <a:pt x="54260" y="91890"/>
                </a:lnTo>
                <a:lnTo>
                  <a:pt x="54250" y="91880"/>
                </a:lnTo>
                <a:lnTo>
                  <a:pt x="54250" y="91870"/>
                </a:lnTo>
                <a:lnTo>
                  <a:pt x="54250" y="91860"/>
                </a:lnTo>
                <a:lnTo>
                  <a:pt x="54250" y="91850"/>
                </a:lnTo>
                <a:lnTo>
                  <a:pt x="54250" y="91840"/>
                </a:lnTo>
                <a:lnTo>
                  <a:pt x="54240" y="91830"/>
                </a:lnTo>
                <a:lnTo>
                  <a:pt x="54240" y="91820"/>
                </a:lnTo>
                <a:lnTo>
                  <a:pt x="54230" y="91820"/>
                </a:lnTo>
                <a:lnTo>
                  <a:pt x="54210" y="91810"/>
                </a:lnTo>
                <a:lnTo>
                  <a:pt x="54200" y="91810"/>
                </a:lnTo>
                <a:lnTo>
                  <a:pt x="54180" y="91800"/>
                </a:lnTo>
                <a:lnTo>
                  <a:pt x="54160" y="91790"/>
                </a:lnTo>
                <a:lnTo>
                  <a:pt x="54140" y="91780"/>
                </a:lnTo>
                <a:lnTo>
                  <a:pt x="54140" y="91770"/>
                </a:lnTo>
                <a:lnTo>
                  <a:pt x="54130" y="91760"/>
                </a:lnTo>
                <a:lnTo>
                  <a:pt x="54130" y="91750"/>
                </a:lnTo>
                <a:lnTo>
                  <a:pt x="54130" y="91740"/>
                </a:lnTo>
                <a:lnTo>
                  <a:pt x="54130" y="91730"/>
                </a:lnTo>
                <a:lnTo>
                  <a:pt x="54130" y="91720"/>
                </a:lnTo>
                <a:lnTo>
                  <a:pt x="54120" y="91720"/>
                </a:lnTo>
                <a:lnTo>
                  <a:pt x="54110" y="91720"/>
                </a:lnTo>
                <a:lnTo>
                  <a:pt x="54090" y="91720"/>
                </a:lnTo>
                <a:lnTo>
                  <a:pt x="54080" y="91720"/>
                </a:lnTo>
                <a:lnTo>
                  <a:pt x="54070" y="91720"/>
                </a:lnTo>
                <a:lnTo>
                  <a:pt x="54060" y="91720"/>
                </a:lnTo>
                <a:lnTo>
                  <a:pt x="54040" y="91720"/>
                </a:lnTo>
                <a:lnTo>
                  <a:pt x="54010" y="91700"/>
                </a:lnTo>
                <a:lnTo>
                  <a:pt x="54000" y="91700"/>
                </a:lnTo>
                <a:lnTo>
                  <a:pt x="54000" y="91690"/>
                </a:lnTo>
                <a:lnTo>
                  <a:pt x="53990" y="91680"/>
                </a:lnTo>
                <a:lnTo>
                  <a:pt x="53990" y="91660"/>
                </a:lnTo>
                <a:lnTo>
                  <a:pt x="53990" y="91650"/>
                </a:lnTo>
                <a:lnTo>
                  <a:pt x="53990" y="91640"/>
                </a:lnTo>
                <a:lnTo>
                  <a:pt x="53990" y="91620"/>
                </a:lnTo>
                <a:lnTo>
                  <a:pt x="53980" y="91610"/>
                </a:lnTo>
                <a:lnTo>
                  <a:pt x="53970" y="91600"/>
                </a:lnTo>
                <a:lnTo>
                  <a:pt x="53970" y="91590"/>
                </a:lnTo>
                <a:lnTo>
                  <a:pt x="53970" y="91580"/>
                </a:lnTo>
                <a:lnTo>
                  <a:pt x="53970" y="91570"/>
                </a:lnTo>
                <a:lnTo>
                  <a:pt x="53970" y="91560"/>
                </a:lnTo>
                <a:lnTo>
                  <a:pt x="53980" y="91540"/>
                </a:lnTo>
                <a:lnTo>
                  <a:pt x="53980" y="91520"/>
                </a:lnTo>
                <a:lnTo>
                  <a:pt x="53970" y="91510"/>
                </a:lnTo>
                <a:lnTo>
                  <a:pt x="53970" y="91500"/>
                </a:lnTo>
                <a:lnTo>
                  <a:pt x="53970" y="91490"/>
                </a:lnTo>
                <a:lnTo>
                  <a:pt x="53970" y="91480"/>
                </a:lnTo>
                <a:lnTo>
                  <a:pt x="53970" y="91470"/>
                </a:lnTo>
                <a:lnTo>
                  <a:pt x="53970" y="91460"/>
                </a:lnTo>
                <a:lnTo>
                  <a:pt x="53960" y="91460"/>
                </a:lnTo>
                <a:lnTo>
                  <a:pt x="53950" y="91450"/>
                </a:lnTo>
                <a:lnTo>
                  <a:pt x="53930" y="91440"/>
                </a:lnTo>
                <a:lnTo>
                  <a:pt x="53910" y="91440"/>
                </a:lnTo>
                <a:lnTo>
                  <a:pt x="53900" y="91440"/>
                </a:lnTo>
                <a:lnTo>
                  <a:pt x="53900" y="91430"/>
                </a:lnTo>
                <a:lnTo>
                  <a:pt x="53890" y="91420"/>
                </a:lnTo>
                <a:lnTo>
                  <a:pt x="53880" y="91410"/>
                </a:lnTo>
                <a:lnTo>
                  <a:pt x="53880" y="91400"/>
                </a:lnTo>
                <a:lnTo>
                  <a:pt x="53870" y="91390"/>
                </a:lnTo>
                <a:lnTo>
                  <a:pt x="53860" y="91370"/>
                </a:lnTo>
                <a:lnTo>
                  <a:pt x="53850" y="91350"/>
                </a:lnTo>
                <a:lnTo>
                  <a:pt x="53840" y="91350"/>
                </a:lnTo>
                <a:lnTo>
                  <a:pt x="53840" y="91340"/>
                </a:lnTo>
                <a:lnTo>
                  <a:pt x="53840" y="91330"/>
                </a:lnTo>
                <a:lnTo>
                  <a:pt x="53840" y="91320"/>
                </a:lnTo>
                <a:lnTo>
                  <a:pt x="53830" y="91310"/>
                </a:lnTo>
                <a:lnTo>
                  <a:pt x="53830" y="91300"/>
                </a:lnTo>
                <a:lnTo>
                  <a:pt x="53830" y="91290"/>
                </a:lnTo>
                <a:lnTo>
                  <a:pt x="53830" y="91280"/>
                </a:lnTo>
                <a:lnTo>
                  <a:pt x="53820" y="91280"/>
                </a:lnTo>
                <a:lnTo>
                  <a:pt x="53810" y="91270"/>
                </a:lnTo>
                <a:lnTo>
                  <a:pt x="53800" y="91270"/>
                </a:lnTo>
                <a:lnTo>
                  <a:pt x="53790" y="91260"/>
                </a:lnTo>
                <a:lnTo>
                  <a:pt x="53780" y="91250"/>
                </a:lnTo>
                <a:lnTo>
                  <a:pt x="53780" y="91240"/>
                </a:lnTo>
                <a:lnTo>
                  <a:pt x="53770" y="91240"/>
                </a:lnTo>
                <a:lnTo>
                  <a:pt x="53760" y="91230"/>
                </a:lnTo>
                <a:lnTo>
                  <a:pt x="53760" y="91220"/>
                </a:lnTo>
                <a:lnTo>
                  <a:pt x="53750" y="91210"/>
                </a:lnTo>
                <a:lnTo>
                  <a:pt x="53730" y="91190"/>
                </a:lnTo>
                <a:lnTo>
                  <a:pt x="53710" y="91180"/>
                </a:lnTo>
                <a:lnTo>
                  <a:pt x="53700" y="91170"/>
                </a:lnTo>
                <a:lnTo>
                  <a:pt x="53700" y="91160"/>
                </a:lnTo>
                <a:lnTo>
                  <a:pt x="53690" y="91150"/>
                </a:lnTo>
                <a:lnTo>
                  <a:pt x="53670" y="91120"/>
                </a:lnTo>
                <a:lnTo>
                  <a:pt x="53640" y="91100"/>
                </a:lnTo>
                <a:lnTo>
                  <a:pt x="53630" y="91080"/>
                </a:lnTo>
                <a:lnTo>
                  <a:pt x="53620" y="91060"/>
                </a:lnTo>
                <a:lnTo>
                  <a:pt x="50880" y="91060"/>
                </a:lnTo>
                <a:lnTo>
                  <a:pt x="48280" y="91060"/>
                </a:lnTo>
                <a:lnTo>
                  <a:pt x="47610" y="91060"/>
                </a:lnTo>
                <a:lnTo>
                  <a:pt x="46860" y="91060"/>
                </a:lnTo>
                <a:lnTo>
                  <a:pt x="46160" y="91060"/>
                </a:lnTo>
                <a:lnTo>
                  <a:pt x="44100" y="91060"/>
                </a:lnTo>
                <a:lnTo>
                  <a:pt x="43510" y="91060"/>
                </a:lnTo>
                <a:lnTo>
                  <a:pt x="42780" y="91060"/>
                </a:lnTo>
                <a:lnTo>
                  <a:pt x="42260" y="91060"/>
                </a:lnTo>
                <a:lnTo>
                  <a:pt x="41990" y="91060"/>
                </a:lnTo>
                <a:lnTo>
                  <a:pt x="41460" y="91060"/>
                </a:lnTo>
                <a:lnTo>
                  <a:pt x="40850" y="91060"/>
                </a:lnTo>
                <a:lnTo>
                  <a:pt x="40500" y="91060"/>
                </a:lnTo>
                <a:lnTo>
                  <a:pt x="39890" y="91060"/>
                </a:lnTo>
                <a:lnTo>
                  <a:pt x="39860" y="91060"/>
                </a:lnTo>
                <a:lnTo>
                  <a:pt x="39730" y="91060"/>
                </a:lnTo>
                <a:lnTo>
                  <a:pt x="39570" y="91060"/>
                </a:lnTo>
                <a:lnTo>
                  <a:pt x="39490" y="91060"/>
                </a:lnTo>
                <a:lnTo>
                  <a:pt x="39460" y="91060"/>
                </a:lnTo>
                <a:lnTo>
                  <a:pt x="39460" y="91070"/>
                </a:lnTo>
                <a:lnTo>
                  <a:pt x="38960" y="91070"/>
                </a:lnTo>
                <a:lnTo>
                  <a:pt x="38610" y="91070"/>
                </a:lnTo>
                <a:lnTo>
                  <a:pt x="38550" y="91070"/>
                </a:lnTo>
                <a:lnTo>
                  <a:pt x="38450" y="91070"/>
                </a:lnTo>
                <a:lnTo>
                  <a:pt x="38240" y="91070"/>
                </a:lnTo>
                <a:lnTo>
                  <a:pt x="38210" y="91070"/>
                </a:lnTo>
                <a:lnTo>
                  <a:pt x="38090" y="91070"/>
                </a:lnTo>
                <a:lnTo>
                  <a:pt x="37910" y="91070"/>
                </a:lnTo>
                <a:lnTo>
                  <a:pt x="37840" y="91070"/>
                </a:lnTo>
                <a:lnTo>
                  <a:pt x="37570" y="91070"/>
                </a:lnTo>
                <a:lnTo>
                  <a:pt x="37350" y="91070"/>
                </a:lnTo>
                <a:lnTo>
                  <a:pt x="37230" y="91070"/>
                </a:lnTo>
                <a:lnTo>
                  <a:pt x="37180" y="91070"/>
                </a:lnTo>
                <a:lnTo>
                  <a:pt x="37120" y="91070"/>
                </a:lnTo>
                <a:lnTo>
                  <a:pt x="37000" y="91070"/>
                </a:lnTo>
                <a:lnTo>
                  <a:pt x="36930" y="91070"/>
                </a:lnTo>
                <a:lnTo>
                  <a:pt x="36920" y="91070"/>
                </a:lnTo>
                <a:lnTo>
                  <a:pt x="36740" y="91070"/>
                </a:lnTo>
                <a:lnTo>
                  <a:pt x="36570" y="91070"/>
                </a:lnTo>
                <a:lnTo>
                  <a:pt x="36460" y="91070"/>
                </a:lnTo>
                <a:lnTo>
                  <a:pt x="36230" y="91070"/>
                </a:lnTo>
                <a:lnTo>
                  <a:pt x="36070" y="91070"/>
                </a:lnTo>
                <a:lnTo>
                  <a:pt x="35870" y="91070"/>
                </a:lnTo>
                <a:lnTo>
                  <a:pt x="35740" y="91070"/>
                </a:lnTo>
                <a:lnTo>
                  <a:pt x="35630" y="91070"/>
                </a:lnTo>
                <a:lnTo>
                  <a:pt x="35500" y="91070"/>
                </a:lnTo>
                <a:lnTo>
                  <a:pt x="35420" y="91070"/>
                </a:lnTo>
                <a:lnTo>
                  <a:pt x="35110" y="91070"/>
                </a:lnTo>
                <a:lnTo>
                  <a:pt x="35040" y="91070"/>
                </a:lnTo>
                <a:lnTo>
                  <a:pt x="34930" y="91070"/>
                </a:lnTo>
                <a:lnTo>
                  <a:pt x="34910" y="91070"/>
                </a:lnTo>
                <a:lnTo>
                  <a:pt x="34880" y="91070"/>
                </a:lnTo>
                <a:lnTo>
                  <a:pt x="34750" y="91070"/>
                </a:lnTo>
                <a:lnTo>
                  <a:pt x="34390" y="91070"/>
                </a:lnTo>
                <a:lnTo>
                  <a:pt x="34300" y="91070"/>
                </a:lnTo>
                <a:lnTo>
                  <a:pt x="34200" y="91070"/>
                </a:lnTo>
                <a:lnTo>
                  <a:pt x="34110" y="91070"/>
                </a:lnTo>
                <a:lnTo>
                  <a:pt x="34010" y="91070"/>
                </a:lnTo>
                <a:lnTo>
                  <a:pt x="33860" y="91070"/>
                </a:lnTo>
                <a:lnTo>
                  <a:pt x="33820" y="91070"/>
                </a:lnTo>
                <a:lnTo>
                  <a:pt x="33750" y="91070"/>
                </a:lnTo>
                <a:lnTo>
                  <a:pt x="33730" y="91070"/>
                </a:lnTo>
                <a:lnTo>
                  <a:pt x="33550" y="91070"/>
                </a:lnTo>
                <a:lnTo>
                  <a:pt x="33440" y="91070"/>
                </a:lnTo>
                <a:lnTo>
                  <a:pt x="33230" y="91070"/>
                </a:lnTo>
                <a:lnTo>
                  <a:pt x="33100" y="91070"/>
                </a:lnTo>
                <a:lnTo>
                  <a:pt x="32940" y="91070"/>
                </a:lnTo>
                <a:lnTo>
                  <a:pt x="32780" y="91070"/>
                </a:lnTo>
                <a:lnTo>
                  <a:pt x="32590" y="91070"/>
                </a:lnTo>
                <a:lnTo>
                  <a:pt x="32450" y="91070"/>
                </a:lnTo>
                <a:lnTo>
                  <a:pt x="31670" y="91070"/>
                </a:lnTo>
                <a:lnTo>
                  <a:pt x="31360" y="91070"/>
                </a:lnTo>
                <a:lnTo>
                  <a:pt x="31310" y="91070"/>
                </a:lnTo>
                <a:lnTo>
                  <a:pt x="31290" y="91070"/>
                </a:lnTo>
                <a:lnTo>
                  <a:pt x="30930" y="91070"/>
                </a:lnTo>
                <a:lnTo>
                  <a:pt x="30860" y="91070"/>
                </a:lnTo>
                <a:lnTo>
                  <a:pt x="30610" y="91070"/>
                </a:lnTo>
                <a:lnTo>
                  <a:pt x="30360" y="91070"/>
                </a:lnTo>
                <a:lnTo>
                  <a:pt x="30270" y="91070"/>
                </a:lnTo>
                <a:lnTo>
                  <a:pt x="30110" y="91070"/>
                </a:lnTo>
                <a:lnTo>
                  <a:pt x="30050" y="91070"/>
                </a:lnTo>
                <a:lnTo>
                  <a:pt x="29830" y="91070"/>
                </a:lnTo>
                <a:lnTo>
                  <a:pt x="29680" y="91070"/>
                </a:lnTo>
                <a:lnTo>
                  <a:pt x="29570" y="91070"/>
                </a:lnTo>
                <a:lnTo>
                  <a:pt x="29430" y="91070"/>
                </a:lnTo>
                <a:lnTo>
                  <a:pt x="29280" y="91070"/>
                </a:lnTo>
                <a:lnTo>
                  <a:pt x="29090" y="91070"/>
                </a:lnTo>
                <a:lnTo>
                  <a:pt x="28980" y="91070"/>
                </a:lnTo>
                <a:lnTo>
                  <a:pt x="28930" y="91070"/>
                </a:lnTo>
                <a:lnTo>
                  <a:pt x="28630" y="91070"/>
                </a:lnTo>
                <a:lnTo>
                  <a:pt x="28330" y="91070"/>
                </a:lnTo>
                <a:lnTo>
                  <a:pt x="28050" y="91070"/>
                </a:lnTo>
                <a:lnTo>
                  <a:pt x="27920" y="91070"/>
                </a:lnTo>
                <a:lnTo>
                  <a:pt x="27420" y="91070"/>
                </a:lnTo>
                <a:lnTo>
                  <a:pt x="27200" y="91070"/>
                </a:lnTo>
                <a:lnTo>
                  <a:pt x="26980" y="91070"/>
                </a:lnTo>
                <a:lnTo>
                  <a:pt x="26420" y="91070"/>
                </a:lnTo>
                <a:lnTo>
                  <a:pt x="26400" y="91070"/>
                </a:lnTo>
                <a:lnTo>
                  <a:pt x="26300" y="91080"/>
                </a:lnTo>
                <a:lnTo>
                  <a:pt x="26200" y="91080"/>
                </a:lnTo>
                <a:lnTo>
                  <a:pt x="26210" y="91090"/>
                </a:lnTo>
                <a:lnTo>
                  <a:pt x="26220" y="91100"/>
                </a:lnTo>
                <a:lnTo>
                  <a:pt x="26220" y="91110"/>
                </a:lnTo>
                <a:lnTo>
                  <a:pt x="26220" y="91120"/>
                </a:lnTo>
                <a:lnTo>
                  <a:pt x="26210" y="91130"/>
                </a:lnTo>
                <a:lnTo>
                  <a:pt x="26200" y="91130"/>
                </a:lnTo>
                <a:lnTo>
                  <a:pt x="26190" y="91140"/>
                </a:lnTo>
                <a:lnTo>
                  <a:pt x="26180" y="91140"/>
                </a:lnTo>
                <a:lnTo>
                  <a:pt x="26180" y="91150"/>
                </a:lnTo>
                <a:lnTo>
                  <a:pt x="26190" y="91160"/>
                </a:lnTo>
                <a:lnTo>
                  <a:pt x="26190" y="91170"/>
                </a:lnTo>
                <a:lnTo>
                  <a:pt x="26200" y="91170"/>
                </a:lnTo>
                <a:lnTo>
                  <a:pt x="26200" y="91180"/>
                </a:lnTo>
                <a:lnTo>
                  <a:pt x="26190" y="91190"/>
                </a:lnTo>
                <a:lnTo>
                  <a:pt x="26180" y="91200"/>
                </a:lnTo>
                <a:lnTo>
                  <a:pt x="26170" y="91200"/>
                </a:lnTo>
                <a:lnTo>
                  <a:pt x="26160" y="91210"/>
                </a:lnTo>
                <a:lnTo>
                  <a:pt x="26150" y="91210"/>
                </a:lnTo>
                <a:lnTo>
                  <a:pt x="26130" y="91210"/>
                </a:lnTo>
                <a:lnTo>
                  <a:pt x="26120" y="91220"/>
                </a:lnTo>
                <a:lnTo>
                  <a:pt x="26110" y="91220"/>
                </a:lnTo>
                <a:lnTo>
                  <a:pt x="26100" y="91230"/>
                </a:lnTo>
                <a:lnTo>
                  <a:pt x="26090" y="91230"/>
                </a:lnTo>
                <a:lnTo>
                  <a:pt x="26080" y="91230"/>
                </a:lnTo>
                <a:lnTo>
                  <a:pt x="26070" y="91230"/>
                </a:lnTo>
                <a:lnTo>
                  <a:pt x="26060" y="91230"/>
                </a:lnTo>
                <a:lnTo>
                  <a:pt x="26050" y="91220"/>
                </a:lnTo>
                <a:lnTo>
                  <a:pt x="26040" y="91220"/>
                </a:lnTo>
                <a:lnTo>
                  <a:pt x="26030" y="91220"/>
                </a:lnTo>
                <a:lnTo>
                  <a:pt x="26020" y="91220"/>
                </a:lnTo>
                <a:lnTo>
                  <a:pt x="26010" y="91220"/>
                </a:lnTo>
                <a:lnTo>
                  <a:pt x="26000" y="91220"/>
                </a:lnTo>
                <a:lnTo>
                  <a:pt x="25990" y="91220"/>
                </a:lnTo>
                <a:lnTo>
                  <a:pt x="25980" y="91220"/>
                </a:lnTo>
                <a:lnTo>
                  <a:pt x="25970" y="91230"/>
                </a:lnTo>
                <a:lnTo>
                  <a:pt x="25960" y="91230"/>
                </a:lnTo>
                <a:lnTo>
                  <a:pt x="25950" y="91230"/>
                </a:lnTo>
                <a:lnTo>
                  <a:pt x="25940" y="91230"/>
                </a:lnTo>
                <a:lnTo>
                  <a:pt x="25940" y="91240"/>
                </a:lnTo>
                <a:lnTo>
                  <a:pt x="25930" y="91240"/>
                </a:lnTo>
                <a:lnTo>
                  <a:pt x="25920" y="91240"/>
                </a:lnTo>
                <a:lnTo>
                  <a:pt x="25650" y="91200"/>
                </a:lnTo>
                <a:lnTo>
                  <a:pt x="25600" y="91210"/>
                </a:lnTo>
                <a:lnTo>
                  <a:pt x="25500" y="91270"/>
                </a:lnTo>
                <a:lnTo>
                  <a:pt x="25430" y="91290"/>
                </a:lnTo>
                <a:lnTo>
                  <a:pt x="25350" y="91290"/>
                </a:lnTo>
                <a:lnTo>
                  <a:pt x="25240" y="91260"/>
                </a:lnTo>
                <a:lnTo>
                  <a:pt x="25100" y="91240"/>
                </a:lnTo>
                <a:lnTo>
                  <a:pt x="24980" y="91200"/>
                </a:lnTo>
                <a:lnTo>
                  <a:pt x="24910" y="91200"/>
                </a:lnTo>
                <a:lnTo>
                  <a:pt x="24850" y="91210"/>
                </a:lnTo>
                <a:lnTo>
                  <a:pt x="24750" y="91280"/>
                </a:lnTo>
                <a:lnTo>
                  <a:pt x="24670" y="91290"/>
                </a:lnTo>
                <a:lnTo>
                  <a:pt x="24510" y="91260"/>
                </a:lnTo>
                <a:lnTo>
                  <a:pt x="24420" y="91190"/>
                </a:lnTo>
                <a:lnTo>
                  <a:pt x="24120" y="90780"/>
                </a:lnTo>
                <a:lnTo>
                  <a:pt x="24040" y="90710"/>
                </a:lnTo>
                <a:lnTo>
                  <a:pt x="23430" y="90370"/>
                </a:lnTo>
                <a:lnTo>
                  <a:pt x="22800" y="90020"/>
                </a:lnTo>
                <a:lnTo>
                  <a:pt x="22230" y="89540"/>
                </a:lnTo>
                <a:lnTo>
                  <a:pt x="21670" y="89230"/>
                </a:lnTo>
                <a:lnTo>
                  <a:pt x="21730" y="89040"/>
                </a:lnTo>
                <a:lnTo>
                  <a:pt x="21680" y="88930"/>
                </a:lnTo>
                <a:lnTo>
                  <a:pt x="21580" y="88830"/>
                </a:lnTo>
                <a:lnTo>
                  <a:pt x="21500" y="88570"/>
                </a:lnTo>
                <a:lnTo>
                  <a:pt x="21400" y="88470"/>
                </a:lnTo>
                <a:lnTo>
                  <a:pt x="21260" y="88410"/>
                </a:lnTo>
                <a:lnTo>
                  <a:pt x="21110" y="88390"/>
                </a:lnTo>
                <a:lnTo>
                  <a:pt x="20990" y="88360"/>
                </a:lnTo>
                <a:lnTo>
                  <a:pt x="20760" y="88200"/>
                </a:lnTo>
                <a:lnTo>
                  <a:pt x="20640" y="88160"/>
                </a:lnTo>
                <a:lnTo>
                  <a:pt x="20530" y="88190"/>
                </a:lnTo>
                <a:lnTo>
                  <a:pt x="20440" y="87860"/>
                </a:lnTo>
                <a:lnTo>
                  <a:pt x="20260" y="87530"/>
                </a:lnTo>
                <a:lnTo>
                  <a:pt x="19560" y="86800"/>
                </a:lnTo>
                <a:lnTo>
                  <a:pt x="19280" y="86450"/>
                </a:lnTo>
                <a:lnTo>
                  <a:pt x="19210" y="86270"/>
                </a:lnTo>
                <a:lnTo>
                  <a:pt x="19230" y="86100"/>
                </a:lnTo>
                <a:lnTo>
                  <a:pt x="19310" y="85960"/>
                </a:lnTo>
                <a:lnTo>
                  <a:pt x="19440" y="85840"/>
                </a:lnTo>
                <a:lnTo>
                  <a:pt x="19580" y="85750"/>
                </a:lnTo>
                <a:lnTo>
                  <a:pt x="19730" y="85630"/>
                </a:lnTo>
                <a:lnTo>
                  <a:pt x="19830" y="85460"/>
                </a:lnTo>
                <a:lnTo>
                  <a:pt x="19890" y="85240"/>
                </a:lnTo>
                <a:lnTo>
                  <a:pt x="19860" y="85090"/>
                </a:lnTo>
                <a:lnTo>
                  <a:pt x="19820" y="85010"/>
                </a:lnTo>
                <a:lnTo>
                  <a:pt x="19780" y="84960"/>
                </a:lnTo>
                <a:lnTo>
                  <a:pt x="19720" y="84910"/>
                </a:lnTo>
                <a:lnTo>
                  <a:pt x="19590" y="84770"/>
                </a:lnTo>
                <a:lnTo>
                  <a:pt x="19690" y="84620"/>
                </a:lnTo>
                <a:lnTo>
                  <a:pt x="19730" y="84540"/>
                </a:lnTo>
                <a:lnTo>
                  <a:pt x="19750" y="84510"/>
                </a:lnTo>
                <a:lnTo>
                  <a:pt x="19790" y="84490"/>
                </a:lnTo>
                <a:lnTo>
                  <a:pt x="19830" y="84470"/>
                </a:lnTo>
                <a:lnTo>
                  <a:pt x="19900" y="84460"/>
                </a:lnTo>
                <a:lnTo>
                  <a:pt x="19960" y="84440"/>
                </a:lnTo>
                <a:lnTo>
                  <a:pt x="20020" y="84410"/>
                </a:lnTo>
                <a:lnTo>
                  <a:pt x="20150" y="84250"/>
                </a:lnTo>
                <a:lnTo>
                  <a:pt x="20190" y="84220"/>
                </a:lnTo>
                <a:lnTo>
                  <a:pt x="20260" y="84200"/>
                </a:lnTo>
                <a:lnTo>
                  <a:pt x="20310" y="84190"/>
                </a:lnTo>
                <a:lnTo>
                  <a:pt x="20350" y="84180"/>
                </a:lnTo>
                <a:lnTo>
                  <a:pt x="20390" y="84160"/>
                </a:lnTo>
                <a:lnTo>
                  <a:pt x="20480" y="84010"/>
                </a:lnTo>
                <a:lnTo>
                  <a:pt x="20500" y="84030"/>
                </a:lnTo>
                <a:lnTo>
                  <a:pt x="20520" y="84050"/>
                </a:lnTo>
                <a:lnTo>
                  <a:pt x="20540" y="84070"/>
                </a:lnTo>
                <a:lnTo>
                  <a:pt x="20560" y="84070"/>
                </a:lnTo>
                <a:lnTo>
                  <a:pt x="20600" y="84060"/>
                </a:lnTo>
                <a:lnTo>
                  <a:pt x="20810" y="83930"/>
                </a:lnTo>
                <a:lnTo>
                  <a:pt x="20980" y="83780"/>
                </a:lnTo>
                <a:lnTo>
                  <a:pt x="21410" y="83290"/>
                </a:lnTo>
                <a:lnTo>
                  <a:pt x="21820" y="83660"/>
                </a:lnTo>
                <a:lnTo>
                  <a:pt x="21980" y="83830"/>
                </a:lnTo>
                <a:lnTo>
                  <a:pt x="22290" y="84090"/>
                </a:lnTo>
                <a:lnTo>
                  <a:pt x="22440" y="84080"/>
                </a:lnTo>
                <a:lnTo>
                  <a:pt x="22830" y="83930"/>
                </a:lnTo>
                <a:lnTo>
                  <a:pt x="23080" y="83800"/>
                </a:lnTo>
                <a:lnTo>
                  <a:pt x="23270" y="83660"/>
                </a:lnTo>
                <a:lnTo>
                  <a:pt x="23410" y="83510"/>
                </a:lnTo>
                <a:lnTo>
                  <a:pt x="23920" y="82850"/>
                </a:lnTo>
                <a:lnTo>
                  <a:pt x="24110" y="82660"/>
                </a:lnTo>
                <a:lnTo>
                  <a:pt x="24290" y="82600"/>
                </a:lnTo>
                <a:lnTo>
                  <a:pt x="24440" y="82640"/>
                </a:lnTo>
                <a:lnTo>
                  <a:pt x="24570" y="82760"/>
                </a:lnTo>
                <a:lnTo>
                  <a:pt x="24680" y="82870"/>
                </a:lnTo>
                <a:lnTo>
                  <a:pt x="24780" y="82940"/>
                </a:lnTo>
                <a:lnTo>
                  <a:pt x="24870" y="82950"/>
                </a:lnTo>
                <a:lnTo>
                  <a:pt x="24990" y="82910"/>
                </a:lnTo>
                <a:lnTo>
                  <a:pt x="25130" y="82810"/>
                </a:lnTo>
                <a:lnTo>
                  <a:pt x="25350" y="82530"/>
                </a:lnTo>
                <a:lnTo>
                  <a:pt x="25460" y="82410"/>
                </a:lnTo>
                <a:lnTo>
                  <a:pt x="25560" y="82360"/>
                </a:lnTo>
                <a:lnTo>
                  <a:pt x="25870" y="82290"/>
                </a:lnTo>
                <a:lnTo>
                  <a:pt x="26450" y="82080"/>
                </a:lnTo>
                <a:lnTo>
                  <a:pt x="27130" y="81700"/>
                </a:lnTo>
                <a:lnTo>
                  <a:pt x="27250" y="81610"/>
                </a:lnTo>
                <a:lnTo>
                  <a:pt x="28020" y="80780"/>
                </a:lnTo>
                <a:lnTo>
                  <a:pt x="28110" y="80710"/>
                </a:lnTo>
                <a:lnTo>
                  <a:pt x="28230" y="80630"/>
                </a:lnTo>
                <a:lnTo>
                  <a:pt x="28520" y="80650"/>
                </a:lnTo>
                <a:lnTo>
                  <a:pt x="28670" y="80680"/>
                </a:lnTo>
                <a:lnTo>
                  <a:pt x="28970" y="80670"/>
                </a:lnTo>
                <a:lnTo>
                  <a:pt x="29130" y="80650"/>
                </a:lnTo>
                <a:lnTo>
                  <a:pt x="29430" y="80680"/>
                </a:lnTo>
                <a:lnTo>
                  <a:pt x="30330" y="80900"/>
                </a:lnTo>
                <a:lnTo>
                  <a:pt x="31050" y="81140"/>
                </a:lnTo>
                <a:lnTo>
                  <a:pt x="31330" y="81330"/>
                </a:lnTo>
                <a:lnTo>
                  <a:pt x="31420" y="81440"/>
                </a:lnTo>
                <a:lnTo>
                  <a:pt x="31500" y="81600"/>
                </a:lnTo>
                <a:lnTo>
                  <a:pt x="31570" y="81890"/>
                </a:lnTo>
                <a:lnTo>
                  <a:pt x="32150" y="81990"/>
                </a:lnTo>
                <a:lnTo>
                  <a:pt x="32280" y="81960"/>
                </a:lnTo>
                <a:lnTo>
                  <a:pt x="32410" y="81860"/>
                </a:lnTo>
                <a:lnTo>
                  <a:pt x="32590" y="81550"/>
                </a:lnTo>
                <a:lnTo>
                  <a:pt x="32930" y="81140"/>
                </a:lnTo>
                <a:lnTo>
                  <a:pt x="33470" y="80030"/>
                </a:lnTo>
                <a:lnTo>
                  <a:pt x="33780" y="79640"/>
                </a:lnTo>
                <a:lnTo>
                  <a:pt x="34310" y="78700"/>
                </a:lnTo>
                <a:lnTo>
                  <a:pt x="34830" y="78110"/>
                </a:lnTo>
                <a:lnTo>
                  <a:pt x="35310" y="77830"/>
                </a:lnTo>
                <a:lnTo>
                  <a:pt x="35490" y="77770"/>
                </a:lnTo>
                <a:lnTo>
                  <a:pt x="35950" y="77530"/>
                </a:lnTo>
                <a:lnTo>
                  <a:pt x="36140" y="77490"/>
                </a:lnTo>
                <a:lnTo>
                  <a:pt x="36680" y="77440"/>
                </a:lnTo>
                <a:lnTo>
                  <a:pt x="36760" y="77440"/>
                </a:lnTo>
                <a:lnTo>
                  <a:pt x="36980" y="77520"/>
                </a:lnTo>
                <a:lnTo>
                  <a:pt x="37130" y="77560"/>
                </a:lnTo>
                <a:lnTo>
                  <a:pt x="38240" y="77570"/>
                </a:lnTo>
                <a:lnTo>
                  <a:pt x="38510" y="77510"/>
                </a:lnTo>
                <a:lnTo>
                  <a:pt x="38720" y="77480"/>
                </a:lnTo>
                <a:lnTo>
                  <a:pt x="39220" y="77490"/>
                </a:lnTo>
                <a:lnTo>
                  <a:pt x="39360" y="77410"/>
                </a:lnTo>
                <a:lnTo>
                  <a:pt x="40150" y="76500"/>
                </a:lnTo>
                <a:lnTo>
                  <a:pt x="40290" y="76290"/>
                </a:lnTo>
                <a:lnTo>
                  <a:pt x="40620" y="76100"/>
                </a:lnTo>
                <a:lnTo>
                  <a:pt x="41210" y="75890"/>
                </a:lnTo>
                <a:lnTo>
                  <a:pt x="41440" y="75850"/>
                </a:lnTo>
                <a:lnTo>
                  <a:pt x="41640" y="75860"/>
                </a:lnTo>
                <a:lnTo>
                  <a:pt x="41960" y="75920"/>
                </a:lnTo>
                <a:lnTo>
                  <a:pt x="4271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