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Cuanza Sul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Angola • State Map | Fully Editable Vector Shape</a:t>
            </a:r>
          </a:p>
        </p:txBody>
      </p:sp>
      <p:sp>
        <p:nvSpPr>
          <p:cNvPr id="101" name="Cuanza Su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2030" y="39600"/>
                </a:moveTo>
                <a:lnTo>
                  <a:pt x="32040" y="39690"/>
                </a:lnTo>
                <a:lnTo>
                  <a:pt x="32160" y="39730"/>
                </a:lnTo>
                <a:lnTo>
                  <a:pt x="32200" y="39770"/>
                </a:lnTo>
                <a:lnTo>
                  <a:pt x="32220" y="39810"/>
                </a:lnTo>
                <a:lnTo>
                  <a:pt x="32260" y="39850"/>
                </a:lnTo>
                <a:lnTo>
                  <a:pt x="32300" y="39860"/>
                </a:lnTo>
                <a:lnTo>
                  <a:pt x="32420" y="39880"/>
                </a:lnTo>
                <a:lnTo>
                  <a:pt x="32480" y="39900"/>
                </a:lnTo>
                <a:lnTo>
                  <a:pt x="32520" y="39940"/>
                </a:lnTo>
                <a:lnTo>
                  <a:pt x="32600" y="40050"/>
                </a:lnTo>
                <a:lnTo>
                  <a:pt x="32640" y="40080"/>
                </a:lnTo>
                <a:lnTo>
                  <a:pt x="32780" y="40070"/>
                </a:lnTo>
                <a:lnTo>
                  <a:pt x="32850" y="40080"/>
                </a:lnTo>
                <a:lnTo>
                  <a:pt x="32880" y="40100"/>
                </a:lnTo>
                <a:lnTo>
                  <a:pt x="32940" y="40080"/>
                </a:lnTo>
                <a:lnTo>
                  <a:pt x="33070" y="40100"/>
                </a:lnTo>
                <a:lnTo>
                  <a:pt x="33210" y="40150"/>
                </a:lnTo>
                <a:lnTo>
                  <a:pt x="33290" y="40210"/>
                </a:lnTo>
                <a:lnTo>
                  <a:pt x="33390" y="40170"/>
                </a:lnTo>
                <a:lnTo>
                  <a:pt x="33490" y="40170"/>
                </a:lnTo>
                <a:lnTo>
                  <a:pt x="33580" y="40200"/>
                </a:lnTo>
                <a:lnTo>
                  <a:pt x="33690" y="40210"/>
                </a:lnTo>
                <a:lnTo>
                  <a:pt x="33780" y="40190"/>
                </a:lnTo>
                <a:lnTo>
                  <a:pt x="33920" y="40130"/>
                </a:lnTo>
                <a:lnTo>
                  <a:pt x="34420" y="40080"/>
                </a:lnTo>
                <a:lnTo>
                  <a:pt x="34470" y="40090"/>
                </a:lnTo>
                <a:lnTo>
                  <a:pt x="34570" y="40120"/>
                </a:lnTo>
                <a:lnTo>
                  <a:pt x="34630" y="40120"/>
                </a:lnTo>
                <a:lnTo>
                  <a:pt x="34640" y="40110"/>
                </a:lnTo>
                <a:lnTo>
                  <a:pt x="34660" y="40080"/>
                </a:lnTo>
                <a:lnTo>
                  <a:pt x="34680" y="40050"/>
                </a:lnTo>
                <a:lnTo>
                  <a:pt x="34710" y="40030"/>
                </a:lnTo>
                <a:lnTo>
                  <a:pt x="34870" y="40040"/>
                </a:lnTo>
                <a:lnTo>
                  <a:pt x="34990" y="40070"/>
                </a:lnTo>
                <a:lnTo>
                  <a:pt x="35100" y="40080"/>
                </a:lnTo>
                <a:lnTo>
                  <a:pt x="35300" y="39980"/>
                </a:lnTo>
                <a:lnTo>
                  <a:pt x="35380" y="39990"/>
                </a:lnTo>
                <a:lnTo>
                  <a:pt x="35520" y="40030"/>
                </a:lnTo>
                <a:lnTo>
                  <a:pt x="35650" y="40040"/>
                </a:lnTo>
                <a:lnTo>
                  <a:pt x="36260" y="39990"/>
                </a:lnTo>
                <a:lnTo>
                  <a:pt x="36360" y="39960"/>
                </a:lnTo>
                <a:lnTo>
                  <a:pt x="36440" y="39890"/>
                </a:lnTo>
                <a:lnTo>
                  <a:pt x="36500" y="39800"/>
                </a:lnTo>
                <a:lnTo>
                  <a:pt x="36550" y="39710"/>
                </a:lnTo>
                <a:lnTo>
                  <a:pt x="36570" y="39640"/>
                </a:lnTo>
                <a:lnTo>
                  <a:pt x="36570" y="39590"/>
                </a:lnTo>
                <a:lnTo>
                  <a:pt x="36590" y="39550"/>
                </a:lnTo>
                <a:lnTo>
                  <a:pt x="36660" y="39530"/>
                </a:lnTo>
                <a:lnTo>
                  <a:pt x="36710" y="39550"/>
                </a:lnTo>
                <a:lnTo>
                  <a:pt x="36800" y="39610"/>
                </a:lnTo>
                <a:lnTo>
                  <a:pt x="36840" y="39620"/>
                </a:lnTo>
                <a:lnTo>
                  <a:pt x="36970" y="39630"/>
                </a:lnTo>
                <a:lnTo>
                  <a:pt x="37180" y="39670"/>
                </a:lnTo>
                <a:lnTo>
                  <a:pt x="37300" y="39670"/>
                </a:lnTo>
                <a:lnTo>
                  <a:pt x="37380" y="39660"/>
                </a:lnTo>
                <a:lnTo>
                  <a:pt x="37450" y="39630"/>
                </a:lnTo>
                <a:lnTo>
                  <a:pt x="37500" y="39600"/>
                </a:lnTo>
                <a:lnTo>
                  <a:pt x="37550" y="39550"/>
                </a:lnTo>
                <a:lnTo>
                  <a:pt x="37610" y="39520"/>
                </a:lnTo>
                <a:lnTo>
                  <a:pt x="37660" y="39550"/>
                </a:lnTo>
                <a:lnTo>
                  <a:pt x="37700" y="39600"/>
                </a:lnTo>
                <a:lnTo>
                  <a:pt x="37730" y="39620"/>
                </a:lnTo>
                <a:lnTo>
                  <a:pt x="37810" y="39610"/>
                </a:lnTo>
                <a:lnTo>
                  <a:pt x="37870" y="39580"/>
                </a:lnTo>
                <a:lnTo>
                  <a:pt x="37930" y="39560"/>
                </a:lnTo>
                <a:lnTo>
                  <a:pt x="38020" y="39580"/>
                </a:lnTo>
                <a:lnTo>
                  <a:pt x="38070" y="39600"/>
                </a:lnTo>
                <a:lnTo>
                  <a:pt x="38200" y="39710"/>
                </a:lnTo>
                <a:lnTo>
                  <a:pt x="38280" y="39640"/>
                </a:lnTo>
                <a:lnTo>
                  <a:pt x="38370" y="39650"/>
                </a:lnTo>
                <a:lnTo>
                  <a:pt x="38480" y="39690"/>
                </a:lnTo>
                <a:lnTo>
                  <a:pt x="38620" y="39710"/>
                </a:lnTo>
                <a:lnTo>
                  <a:pt x="38900" y="39730"/>
                </a:lnTo>
                <a:lnTo>
                  <a:pt x="39020" y="39770"/>
                </a:lnTo>
                <a:lnTo>
                  <a:pt x="39140" y="39850"/>
                </a:lnTo>
                <a:lnTo>
                  <a:pt x="39200" y="39920"/>
                </a:lnTo>
                <a:lnTo>
                  <a:pt x="39260" y="40020"/>
                </a:lnTo>
                <a:lnTo>
                  <a:pt x="39300" y="40140"/>
                </a:lnTo>
                <a:lnTo>
                  <a:pt x="39320" y="40280"/>
                </a:lnTo>
                <a:lnTo>
                  <a:pt x="39350" y="40390"/>
                </a:lnTo>
                <a:lnTo>
                  <a:pt x="39430" y="40480"/>
                </a:lnTo>
                <a:lnTo>
                  <a:pt x="39510" y="40550"/>
                </a:lnTo>
                <a:lnTo>
                  <a:pt x="39540" y="40600"/>
                </a:lnTo>
                <a:lnTo>
                  <a:pt x="39570" y="40620"/>
                </a:lnTo>
                <a:lnTo>
                  <a:pt x="39720" y="40650"/>
                </a:lnTo>
                <a:lnTo>
                  <a:pt x="39770" y="40660"/>
                </a:lnTo>
                <a:lnTo>
                  <a:pt x="39820" y="40720"/>
                </a:lnTo>
                <a:lnTo>
                  <a:pt x="39840" y="40760"/>
                </a:lnTo>
                <a:lnTo>
                  <a:pt x="39900" y="41180"/>
                </a:lnTo>
                <a:lnTo>
                  <a:pt x="39960" y="41300"/>
                </a:lnTo>
                <a:lnTo>
                  <a:pt x="40050" y="41350"/>
                </a:lnTo>
                <a:lnTo>
                  <a:pt x="40300" y="42350"/>
                </a:lnTo>
                <a:lnTo>
                  <a:pt x="40220" y="42410"/>
                </a:lnTo>
                <a:lnTo>
                  <a:pt x="40120" y="42460"/>
                </a:lnTo>
                <a:lnTo>
                  <a:pt x="40030" y="42540"/>
                </a:lnTo>
                <a:lnTo>
                  <a:pt x="39990" y="42680"/>
                </a:lnTo>
                <a:lnTo>
                  <a:pt x="40000" y="42960"/>
                </a:lnTo>
                <a:lnTo>
                  <a:pt x="40030" y="43080"/>
                </a:lnTo>
                <a:lnTo>
                  <a:pt x="40080" y="43170"/>
                </a:lnTo>
                <a:lnTo>
                  <a:pt x="40110" y="43210"/>
                </a:lnTo>
                <a:lnTo>
                  <a:pt x="40150" y="43240"/>
                </a:lnTo>
                <a:lnTo>
                  <a:pt x="40200" y="43250"/>
                </a:lnTo>
                <a:lnTo>
                  <a:pt x="40280" y="43250"/>
                </a:lnTo>
                <a:lnTo>
                  <a:pt x="40350" y="43270"/>
                </a:lnTo>
                <a:lnTo>
                  <a:pt x="40390" y="43300"/>
                </a:lnTo>
                <a:lnTo>
                  <a:pt x="40430" y="43330"/>
                </a:lnTo>
                <a:lnTo>
                  <a:pt x="40460" y="43350"/>
                </a:lnTo>
                <a:lnTo>
                  <a:pt x="40740" y="43710"/>
                </a:lnTo>
                <a:lnTo>
                  <a:pt x="40750" y="43780"/>
                </a:lnTo>
                <a:lnTo>
                  <a:pt x="40700" y="44000"/>
                </a:lnTo>
                <a:lnTo>
                  <a:pt x="40720" y="44090"/>
                </a:lnTo>
                <a:lnTo>
                  <a:pt x="40760" y="44130"/>
                </a:lnTo>
                <a:lnTo>
                  <a:pt x="40810" y="44150"/>
                </a:lnTo>
                <a:lnTo>
                  <a:pt x="40900" y="44220"/>
                </a:lnTo>
                <a:lnTo>
                  <a:pt x="41060" y="44300"/>
                </a:lnTo>
                <a:lnTo>
                  <a:pt x="41440" y="44780"/>
                </a:lnTo>
                <a:lnTo>
                  <a:pt x="41460" y="44820"/>
                </a:lnTo>
                <a:lnTo>
                  <a:pt x="41500" y="44860"/>
                </a:lnTo>
                <a:lnTo>
                  <a:pt x="41650" y="44980"/>
                </a:lnTo>
                <a:lnTo>
                  <a:pt x="41720" y="45150"/>
                </a:lnTo>
                <a:lnTo>
                  <a:pt x="41770" y="45190"/>
                </a:lnTo>
                <a:lnTo>
                  <a:pt x="41820" y="45230"/>
                </a:lnTo>
                <a:lnTo>
                  <a:pt x="41640" y="45340"/>
                </a:lnTo>
                <a:lnTo>
                  <a:pt x="41630" y="45380"/>
                </a:lnTo>
                <a:lnTo>
                  <a:pt x="41620" y="45430"/>
                </a:lnTo>
                <a:lnTo>
                  <a:pt x="41630" y="45470"/>
                </a:lnTo>
                <a:lnTo>
                  <a:pt x="41650" y="45510"/>
                </a:lnTo>
                <a:lnTo>
                  <a:pt x="41660" y="45560"/>
                </a:lnTo>
                <a:lnTo>
                  <a:pt x="41660" y="45590"/>
                </a:lnTo>
                <a:lnTo>
                  <a:pt x="41640" y="45640"/>
                </a:lnTo>
                <a:lnTo>
                  <a:pt x="41470" y="45890"/>
                </a:lnTo>
                <a:lnTo>
                  <a:pt x="41430" y="45930"/>
                </a:lnTo>
                <a:lnTo>
                  <a:pt x="41410" y="45940"/>
                </a:lnTo>
                <a:lnTo>
                  <a:pt x="41260" y="45980"/>
                </a:lnTo>
                <a:lnTo>
                  <a:pt x="41120" y="46050"/>
                </a:lnTo>
                <a:lnTo>
                  <a:pt x="40870" y="46380"/>
                </a:lnTo>
                <a:lnTo>
                  <a:pt x="40720" y="46510"/>
                </a:lnTo>
                <a:lnTo>
                  <a:pt x="40550" y="46620"/>
                </a:lnTo>
                <a:lnTo>
                  <a:pt x="40190" y="46810"/>
                </a:lnTo>
                <a:lnTo>
                  <a:pt x="39950" y="46960"/>
                </a:lnTo>
                <a:lnTo>
                  <a:pt x="39790" y="47110"/>
                </a:lnTo>
                <a:lnTo>
                  <a:pt x="39670" y="47260"/>
                </a:lnTo>
                <a:lnTo>
                  <a:pt x="39290" y="47890"/>
                </a:lnTo>
                <a:lnTo>
                  <a:pt x="39180" y="48020"/>
                </a:lnTo>
                <a:lnTo>
                  <a:pt x="39050" y="48080"/>
                </a:lnTo>
                <a:lnTo>
                  <a:pt x="38940" y="48080"/>
                </a:lnTo>
                <a:lnTo>
                  <a:pt x="38860" y="48070"/>
                </a:lnTo>
                <a:lnTo>
                  <a:pt x="38770" y="48020"/>
                </a:lnTo>
                <a:lnTo>
                  <a:pt x="38540" y="47970"/>
                </a:lnTo>
                <a:lnTo>
                  <a:pt x="38150" y="48000"/>
                </a:lnTo>
                <a:lnTo>
                  <a:pt x="37990" y="48000"/>
                </a:lnTo>
                <a:lnTo>
                  <a:pt x="37870" y="47940"/>
                </a:lnTo>
                <a:lnTo>
                  <a:pt x="37520" y="47700"/>
                </a:lnTo>
                <a:lnTo>
                  <a:pt x="37250" y="48590"/>
                </a:lnTo>
                <a:lnTo>
                  <a:pt x="37140" y="48870"/>
                </a:lnTo>
                <a:lnTo>
                  <a:pt x="37010" y="49110"/>
                </a:lnTo>
                <a:lnTo>
                  <a:pt x="36610" y="49700"/>
                </a:lnTo>
                <a:lnTo>
                  <a:pt x="36440" y="49900"/>
                </a:lnTo>
                <a:lnTo>
                  <a:pt x="36450" y="50360"/>
                </a:lnTo>
                <a:lnTo>
                  <a:pt x="36350" y="50690"/>
                </a:lnTo>
                <a:lnTo>
                  <a:pt x="36190" y="51010"/>
                </a:lnTo>
                <a:lnTo>
                  <a:pt x="36020" y="51160"/>
                </a:lnTo>
                <a:lnTo>
                  <a:pt x="35360" y="51340"/>
                </a:lnTo>
                <a:lnTo>
                  <a:pt x="34860" y="51420"/>
                </a:lnTo>
                <a:lnTo>
                  <a:pt x="34670" y="51480"/>
                </a:lnTo>
                <a:lnTo>
                  <a:pt x="34450" y="51590"/>
                </a:lnTo>
                <a:lnTo>
                  <a:pt x="33940" y="51770"/>
                </a:lnTo>
                <a:lnTo>
                  <a:pt x="33700" y="52010"/>
                </a:lnTo>
                <a:lnTo>
                  <a:pt x="33600" y="52460"/>
                </a:lnTo>
                <a:lnTo>
                  <a:pt x="33760" y="52720"/>
                </a:lnTo>
                <a:lnTo>
                  <a:pt x="33790" y="52840"/>
                </a:lnTo>
                <a:lnTo>
                  <a:pt x="33790" y="52900"/>
                </a:lnTo>
                <a:lnTo>
                  <a:pt x="33800" y="52990"/>
                </a:lnTo>
                <a:lnTo>
                  <a:pt x="33820" y="53040"/>
                </a:lnTo>
                <a:lnTo>
                  <a:pt x="33850" y="53080"/>
                </a:lnTo>
                <a:lnTo>
                  <a:pt x="33890" y="53100"/>
                </a:lnTo>
                <a:lnTo>
                  <a:pt x="33930" y="53140"/>
                </a:lnTo>
                <a:lnTo>
                  <a:pt x="33940" y="53180"/>
                </a:lnTo>
                <a:lnTo>
                  <a:pt x="33940" y="53210"/>
                </a:lnTo>
                <a:lnTo>
                  <a:pt x="33920" y="53250"/>
                </a:lnTo>
                <a:lnTo>
                  <a:pt x="33900" y="53270"/>
                </a:lnTo>
                <a:lnTo>
                  <a:pt x="33870" y="53330"/>
                </a:lnTo>
                <a:lnTo>
                  <a:pt x="33860" y="53370"/>
                </a:lnTo>
                <a:lnTo>
                  <a:pt x="33860" y="53410"/>
                </a:lnTo>
                <a:lnTo>
                  <a:pt x="33860" y="53530"/>
                </a:lnTo>
                <a:lnTo>
                  <a:pt x="33860" y="53570"/>
                </a:lnTo>
                <a:lnTo>
                  <a:pt x="33840" y="53600"/>
                </a:lnTo>
                <a:lnTo>
                  <a:pt x="33820" y="53620"/>
                </a:lnTo>
                <a:lnTo>
                  <a:pt x="33790" y="53640"/>
                </a:lnTo>
                <a:lnTo>
                  <a:pt x="33750" y="53660"/>
                </a:lnTo>
                <a:lnTo>
                  <a:pt x="33730" y="53690"/>
                </a:lnTo>
                <a:lnTo>
                  <a:pt x="33730" y="53720"/>
                </a:lnTo>
                <a:lnTo>
                  <a:pt x="33740" y="53750"/>
                </a:lnTo>
                <a:lnTo>
                  <a:pt x="33790" y="53810"/>
                </a:lnTo>
                <a:lnTo>
                  <a:pt x="33810" y="53840"/>
                </a:lnTo>
                <a:lnTo>
                  <a:pt x="33810" y="53880"/>
                </a:lnTo>
                <a:lnTo>
                  <a:pt x="33790" y="53950"/>
                </a:lnTo>
                <a:lnTo>
                  <a:pt x="33780" y="54000"/>
                </a:lnTo>
                <a:lnTo>
                  <a:pt x="33740" y="54140"/>
                </a:lnTo>
                <a:lnTo>
                  <a:pt x="33730" y="54310"/>
                </a:lnTo>
                <a:lnTo>
                  <a:pt x="33740" y="54380"/>
                </a:lnTo>
                <a:lnTo>
                  <a:pt x="33750" y="54420"/>
                </a:lnTo>
                <a:lnTo>
                  <a:pt x="33810" y="54490"/>
                </a:lnTo>
                <a:lnTo>
                  <a:pt x="33490" y="54490"/>
                </a:lnTo>
                <a:lnTo>
                  <a:pt x="33340" y="54510"/>
                </a:lnTo>
                <a:lnTo>
                  <a:pt x="33230" y="54590"/>
                </a:lnTo>
                <a:lnTo>
                  <a:pt x="33150" y="54670"/>
                </a:lnTo>
                <a:lnTo>
                  <a:pt x="33090" y="54710"/>
                </a:lnTo>
                <a:lnTo>
                  <a:pt x="33000" y="54740"/>
                </a:lnTo>
                <a:lnTo>
                  <a:pt x="32800" y="54780"/>
                </a:lnTo>
                <a:lnTo>
                  <a:pt x="32070" y="55040"/>
                </a:lnTo>
                <a:lnTo>
                  <a:pt x="31890" y="55200"/>
                </a:lnTo>
                <a:lnTo>
                  <a:pt x="31770" y="55360"/>
                </a:lnTo>
                <a:lnTo>
                  <a:pt x="31450" y="56090"/>
                </a:lnTo>
                <a:lnTo>
                  <a:pt x="31310" y="56060"/>
                </a:lnTo>
                <a:lnTo>
                  <a:pt x="31170" y="55970"/>
                </a:lnTo>
                <a:lnTo>
                  <a:pt x="31130" y="55850"/>
                </a:lnTo>
                <a:lnTo>
                  <a:pt x="31070" y="55730"/>
                </a:lnTo>
                <a:lnTo>
                  <a:pt x="30960" y="55630"/>
                </a:lnTo>
                <a:lnTo>
                  <a:pt x="30370" y="55320"/>
                </a:lnTo>
                <a:lnTo>
                  <a:pt x="30210" y="55270"/>
                </a:lnTo>
                <a:lnTo>
                  <a:pt x="30060" y="55280"/>
                </a:lnTo>
                <a:lnTo>
                  <a:pt x="29780" y="55370"/>
                </a:lnTo>
                <a:lnTo>
                  <a:pt x="29560" y="55380"/>
                </a:lnTo>
                <a:lnTo>
                  <a:pt x="29170" y="55260"/>
                </a:lnTo>
                <a:lnTo>
                  <a:pt x="28970" y="54990"/>
                </a:lnTo>
                <a:lnTo>
                  <a:pt x="28790" y="54630"/>
                </a:lnTo>
                <a:lnTo>
                  <a:pt x="28160" y="53780"/>
                </a:lnTo>
                <a:lnTo>
                  <a:pt x="27940" y="53620"/>
                </a:lnTo>
                <a:lnTo>
                  <a:pt x="27820" y="53600"/>
                </a:lnTo>
                <a:lnTo>
                  <a:pt x="27650" y="53620"/>
                </a:lnTo>
                <a:lnTo>
                  <a:pt x="27500" y="53680"/>
                </a:lnTo>
                <a:lnTo>
                  <a:pt x="27190" y="53870"/>
                </a:lnTo>
                <a:lnTo>
                  <a:pt x="27060" y="53980"/>
                </a:lnTo>
                <a:lnTo>
                  <a:pt x="26740" y="54420"/>
                </a:lnTo>
                <a:lnTo>
                  <a:pt x="26330" y="54720"/>
                </a:lnTo>
                <a:lnTo>
                  <a:pt x="26020" y="54330"/>
                </a:lnTo>
                <a:lnTo>
                  <a:pt x="25860" y="54190"/>
                </a:lnTo>
                <a:lnTo>
                  <a:pt x="25560" y="54010"/>
                </a:lnTo>
                <a:lnTo>
                  <a:pt x="25460" y="53890"/>
                </a:lnTo>
                <a:lnTo>
                  <a:pt x="25420" y="53740"/>
                </a:lnTo>
                <a:lnTo>
                  <a:pt x="25360" y="53420"/>
                </a:lnTo>
                <a:lnTo>
                  <a:pt x="25290" y="53300"/>
                </a:lnTo>
                <a:lnTo>
                  <a:pt x="25160" y="53230"/>
                </a:lnTo>
                <a:lnTo>
                  <a:pt x="25020" y="53210"/>
                </a:lnTo>
                <a:lnTo>
                  <a:pt x="24640" y="53260"/>
                </a:lnTo>
                <a:lnTo>
                  <a:pt x="24090" y="53160"/>
                </a:lnTo>
                <a:lnTo>
                  <a:pt x="23940" y="53160"/>
                </a:lnTo>
                <a:lnTo>
                  <a:pt x="23760" y="53130"/>
                </a:lnTo>
                <a:lnTo>
                  <a:pt x="23440" y="53040"/>
                </a:lnTo>
                <a:lnTo>
                  <a:pt x="23340" y="51980"/>
                </a:lnTo>
                <a:lnTo>
                  <a:pt x="23370" y="51260"/>
                </a:lnTo>
                <a:lnTo>
                  <a:pt x="23400" y="51100"/>
                </a:lnTo>
                <a:lnTo>
                  <a:pt x="23450" y="50990"/>
                </a:lnTo>
                <a:lnTo>
                  <a:pt x="23400" y="50930"/>
                </a:lnTo>
                <a:lnTo>
                  <a:pt x="23410" y="50850"/>
                </a:lnTo>
                <a:lnTo>
                  <a:pt x="23440" y="50770"/>
                </a:lnTo>
                <a:lnTo>
                  <a:pt x="23450" y="50690"/>
                </a:lnTo>
                <a:lnTo>
                  <a:pt x="23450" y="50330"/>
                </a:lnTo>
                <a:lnTo>
                  <a:pt x="23460" y="50270"/>
                </a:lnTo>
                <a:lnTo>
                  <a:pt x="23490" y="50190"/>
                </a:lnTo>
                <a:lnTo>
                  <a:pt x="23610" y="50020"/>
                </a:lnTo>
                <a:lnTo>
                  <a:pt x="23630" y="49940"/>
                </a:lnTo>
                <a:lnTo>
                  <a:pt x="23630" y="49760"/>
                </a:lnTo>
                <a:lnTo>
                  <a:pt x="23790" y="48810"/>
                </a:lnTo>
                <a:lnTo>
                  <a:pt x="23800" y="48430"/>
                </a:lnTo>
                <a:lnTo>
                  <a:pt x="23800" y="47940"/>
                </a:lnTo>
                <a:lnTo>
                  <a:pt x="23770" y="47700"/>
                </a:lnTo>
                <a:lnTo>
                  <a:pt x="23680" y="47480"/>
                </a:lnTo>
                <a:lnTo>
                  <a:pt x="23090" y="46620"/>
                </a:lnTo>
                <a:lnTo>
                  <a:pt x="23040" y="46490"/>
                </a:lnTo>
                <a:lnTo>
                  <a:pt x="23040" y="46380"/>
                </a:lnTo>
                <a:lnTo>
                  <a:pt x="23090" y="46270"/>
                </a:lnTo>
                <a:lnTo>
                  <a:pt x="23290" y="46030"/>
                </a:lnTo>
                <a:lnTo>
                  <a:pt x="23300" y="45920"/>
                </a:lnTo>
                <a:lnTo>
                  <a:pt x="23260" y="45810"/>
                </a:lnTo>
                <a:lnTo>
                  <a:pt x="23180" y="45710"/>
                </a:lnTo>
                <a:lnTo>
                  <a:pt x="22910" y="45480"/>
                </a:lnTo>
                <a:lnTo>
                  <a:pt x="22870" y="45420"/>
                </a:lnTo>
                <a:lnTo>
                  <a:pt x="22840" y="45340"/>
                </a:lnTo>
                <a:lnTo>
                  <a:pt x="22220" y="44590"/>
                </a:lnTo>
                <a:lnTo>
                  <a:pt x="21810" y="44250"/>
                </a:lnTo>
                <a:lnTo>
                  <a:pt x="21710" y="44120"/>
                </a:lnTo>
                <a:lnTo>
                  <a:pt x="21680" y="43990"/>
                </a:lnTo>
                <a:lnTo>
                  <a:pt x="21670" y="43550"/>
                </a:lnTo>
                <a:lnTo>
                  <a:pt x="21650" y="43400"/>
                </a:lnTo>
                <a:lnTo>
                  <a:pt x="21590" y="43260"/>
                </a:lnTo>
                <a:lnTo>
                  <a:pt x="21460" y="43080"/>
                </a:lnTo>
                <a:lnTo>
                  <a:pt x="21540" y="42880"/>
                </a:lnTo>
                <a:lnTo>
                  <a:pt x="21570" y="42860"/>
                </a:lnTo>
                <a:lnTo>
                  <a:pt x="21590" y="42840"/>
                </a:lnTo>
                <a:lnTo>
                  <a:pt x="21630" y="42820"/>
                </a:lnTo>
                <a:lnTo>
                  <a:pt x="21680" y="42830"/>
                </a:lnTo>
                <a:lnTo>
                  <a:pt x="21760" y="42860"/>
                </a:lnTo>
                <a:lnTo>
                  <a:pt x="21850" y="42930"/>
                </a:lnTo>
                <a:lnTo>
                  <a:pt x="21890" y="42980"/>
                </a:lnTo>
                <a:lnTo>
                  <a:pt x="21920" y="43030"/>
                </a:lnTo>
                <a:lnTo>
                  <a:pt x="21940" y="43050"/>
                </a:lnTo>
                <a:lnTo>
                  <a:pt x="21980" y="43070"/>
                </a:lnTo>
                <a:lnTo>
                  <a:pt x="22060" y="43080"/>
                </a:lnTo>
                <a:lnTo>
                  <a:pt x="22120" y="43100"/>
                </a:lnTo>
                <a:lnTo>
                  <a:pt x="22430" y="43270"/>
                </a:lnTo>
                <a:lnTo>
                  <a:pt x="22510" y="43330"/>
                </a:lnTo>
                <a:lnTo>
                  <a:pt x="22540" y="43390"/>
                </a:lnTo>
                <a:lnTo>
                  <a:pt x="22580" y="43450"/>
                </a:lnTo>
                <a:lnTo>
                  <a:pt x="22780" y="43710"/>
                </a:lnTo>
                <a:lnTo>
                  <a:pt x="22830" y="43820"/>
                </a:lnTo>
                <a:lnTo>
                  <a:pt x="22860" y="43840"/>
                </a:lnTo>
                <a:lnTo>
                  <a:pt x="22900" y="43840"/>
                </a:lnTo>
                <a:lnTo>
                  <a:pt x="22960" y="43820"/>
                </a:lnTo>
                <a:lnTo>
                  <a:pt x="22980" y="43800"/>
                </a:lnTo>
                <a:lnTo>
                  <a:pt x="22970" y="43770"/>
                </a:lnTo>
                <a:lnTo>
                  <a:pt x="22960" y="43740"/>
                </a:lnTo>
                <a:lnTo>
                  <a:pt x="22980" y="43730"/>
                </a:lnTo>
                <a:lnTo>
                  <a:pt x="23030" y="43730"/>
                </a:lnTo>
                <a:lnTo>
                  <a:pt x="23210" y="43800"/>
                </a:lnTo>
                <a:lnTo>
                  <a:pt x="23300" y="43820"/>
                </a:lnTo>
                <a:lnTo>
                  <a:pt x="23500" y="43820"/>
                </a:lnTo>
                <a:lnTo>
                  <a:pt x="23560" y="43830"/>
                </a:lnTo>
                <a:lnTo>
                  <a:pt x="23630" y="43870"/>
                </a:lnTo>
                <a:lnTo>
                  <a:pt x="23650" y="43900"/>
                </a:lnTo>
                <a:lnTo>
                  <a:pt x="23700" y="43930"/>
                </a:lnTo>
                <a:lnTo>
                  <a:pt x="23780" y="43930"/>
                </a:lnTo>
                <a:lnTo>
                  <a:pt x="24160" y="43870"/>
                </a:lnTo>
                <a:lnTo>
                  <a:pt x="24260" y="43870"/>
                </a:lnTo>
                <a:lnTo>
                  <a:pt x="24380" y="43880"/>
                </a:lnTo>
                <a:lnTo>
                  <a:pt x="24570" y="43940"/>
                </a:lnTo>
                <a:lnTo>
                  <a:pt x="24660" y="43990"/>
                </a:lnTo>
                <a:lnTo>
                  <a:pt x="24730" y="44040"/>
                </a:lnTo>
                <a:lnTo>
                  <a:pt x="24760" y="44080"/>
                </a:lnTo>
                <a:lnTo>
                  <a:pt x="24790" y="44100"/>
                </a:lnTo>
                <a:lnTo>
                  <a:pt x="24810" y="44110"/>
                </a:lnTo>
                <a:lnTo>
                  <a:pt x="24850" y="44110"/>
                </a:lnTo>
                <a:lnTo>
                  <a:pt x="24910" y="44090"/>
                </a:lnTo>
                <a:lnTo>
                  <a:pt x="24950" y="44070"/>
                </a:lnTo>
                <a:lnTo>
                  <a:pt x="25080" y="43950"/>
                </a:lnTo>
                <a:lnTo>
                  <a:pt x="25320" y="43820"/>
                </a:lnTo>
                <a:lnTo>
                  <a:pt x="25740" y="43460"/>
                </a:lnTo>
                <a:lnTo>
                  <a:pt x="25890" y="43370"/>
                </a:lnTo>
                <a:lnTo>
                  <a:pt x="26040" y="43300"/>
                </a:lnTo>
                <a:lnTo>
                  <a:pt x="26200" y="43260"/>
                </a:lnTo>
                <a:lnTo>
                  <a:pt x="26350" y="43250"/>
                </a:lnTo>
                <a:lnTo>
                  <a:pt x="26500" y="43260"/>
                </a:lnTo>
                <a:lnTo>
                  <a:pt x="26680" y="43300"/>
                </a:lnTo>
                <a:lnTo>
                  <a:pt x="26880" y="43350"/>
                </a:lnTo>
                <a:lnTo>
                  <a:pt x="27370" y="43580"/>
                </a:lnTo>
                <a:lnTo>
                  <a:pt x="27540" y="43720"/>
                </a:lnTo>
                <a:lnTo>
                  <a:pt x="27660" y="43870"/>
                </a:lnTo>
                <a:lnTo>
                  <a:pt x="27940" y="44130"/>
                </a:lnTo>
                <a:lnTo>
                  <a:pt x="28380" y="44330"/>
                </a:lnTo>
                <a:lnTo>
                  <a:pt x="28570" y="44140"/>
                </a:lnTo>
                <a:lnTo>
                  <a:pt x="28750" y="43850"/>
                </a:lnTo>
                <a:lnTo>
                  <a:pt x="28800" y="43690"/>
                </a:lnTo>
                <a:lnTo>
                  <a:pt x="28820" y="43560"/>
                </a:lnTo>
                <a:lnTo>
                  <a:pt x="28790" y="43260"/>
                </a:lnTo>
                <a:lnTo>
                  <a:pt x="28600" y="43100"/>
                </a:lnTo>
                <a:lnTo>
                  <a:pt x="28500" y="42990"/>
                </a:lnTo>
                <a:lnTo>
                  <a:pt x="28420" y="42830"/>
                </a:lnTo>
                <a:lnTo>
                  <a:pt x="28410" y="42690"/>
                </a:lnTo>
                <a:lnTo>
                  <a:pt x="28450" y="42530"/>
                </a:lnTo>
                <a:lnTo>
                  <a:pt x="28510" y="42370"/>
                </a:lnTo>
                <a:lnTo>
                  <a:pt x="28460" y="42130"/>
                </a:lnTo>
                <a:lnTo>
                  <a:pt x="28330" y="41770"/>
                </a:lnTo>
                <a:lnTo>
                  <a:pt x="28310" y="41620"/>
                </a:lnTo>
                <a:lnTo>
                  <a:pt x="28390" y="41430"/>
                </a:lnTo>
                <a:lnTo>
                  <a:pt x="28480" y="41310"/>
                </a:lnTo>
                <a:lnTo>
                  <a:pt x="28540" y="41130"/>
                </a:lnTo>
                <a:lnTo>
                  <a:pt x="28560" y="40900"/>
                </a:lnTo>
                <a:lnTo>
                  <a:pt x="28540" y="40430"/>
                </a:lnTo>
                <a:lnTo>
                  <a:pt x="28480" y="39900"/>
                </a:lnTo>
                <a:lnTo>
                  <a:pt x="28720" y="39900"/>
                </a:lnTo>
                <a:lnTo>
                  <a:pt x="28860" y="39930"/>
                </a:lnTo>
                <a:lnTo>
                  <a:pt x="28930" y="39940"/>
                </a:lnTo>
                <a:lnTo>
                  <a:pt x="29620" y="39830"/>
                </a:lnTo>
                <a:lnTo>
                  <a:pt x="29670" y="39810"/>
                </a:lnTo>
                <a:lnTo>
                  <a:pt x="29710" y="39760"/>
                </a:lnTo>
                <a:lnTo>
                  <a:pt x="29760" y="39660"/>
                </a:lnTo>
                <a:lnTo>
                  <a:pt x="29800" y="39620"/>
                </a:lnTo>
                <a:lnTo>
                  <a:pt x="29880" y="39610"/>
                </a:lnTo>
                <a:lnTo>
                  <a:pt x="29940" y="39640"/>
                </a:lnTo>
                <a:lnTo>
                  <a:pt x="30010" y="39650"/>
                </a:lnTo>
                <a:lnTo>
                  <a:pt x="30090" y="39600"/>
                </a:lnTo>
                <a:lnTo>
                  <a:pt x="30120" y="39600"/>
                </a:lnTo>
                <a:lnTo>
                  <a:pt x="30360" y="39530"/>
                </a:lnTo>
                <a:lnTo>
                  <a:pt x="30870" y="39580"/>
                </a:lnTo>
                <a:lnTo>
                  <a:pt x="30960" y="39520"/>
                </a:lnTo>
                <a:lnTo>
                  <a:pt x="30980" y="39470"/>
                </a:lnTo>
                <a:lnTo>
                  <a:pt x="30960" y="39330"/>
                </a:lnTo>
                <a:lnTo>
                  <a:pt x="30980" y="39260"/>
                </a:lnTo>
                <a:lnTo>
                  <a:pt x="31030" y="39260"/>
                </a:lnTo>
                <a:lnTo>
                  <a:pt x="31090" y="39290"/>
                </a:lnTo>
                <a:lnTo>
                  <a:pt x="31290" y="39330"/>
                </a:lnTo>
                <a:lnTo>
                  <a:pt x="31810" y="39550"/>
                </a:lnTo>
                <a:lnTo>
                  <a:pt x="31870" y="39570"/>
                </a:lnTo>
                <a:lnTo>
                  <a:pt x="31970" y="39580"/>
                </a:lnTo>
                <a:lnTo>
                  <a:pt x="32030" y="396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