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Cuanza Norte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Angola • State Map | Fully Editable Vector Shape</a:t>
            </a:r>
          </a:p>
        </p:txBody>
      </p:sp>
      <p:sp>
        <p:nvSpPr>
          <p:cNvPr id="101" name="Cuanza Nort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110" y="30850"/>
                </a:moveTo>
                <a:lnTo>
                  <a:pt x="29300" y="30810"/>
                </a:lnTo>
                <a:lnTo>
                  <a:pt x="29380" y="30820"/>
                </a:lnTo>
                <a:lnTo>
                  <a:pt x="29540" y="30870"/>
                </a:lnTo>
                <a:lnTo>
                  <a:pt x="29750" y="30900"/>
                </a:lnTo>
                <a:lnTo>
                  <a:pt x="29830" y="30910"/>
                </a:lnTo>
                <a:lnTo>
                  <a:pt x="29940" y="30890"/>
                </a:lnTo>
                <a:lnTo>
                  <a:pt x="30110" y="30830"/>
                </a:lnTo>
                <a:lnTo>
                  <a:pt x="30140" y="30810"/>
                </a:lnTo>
                <a:lnTo>
                  <a:pt x="30190" y="30770"/>
                </a:lnTo>
                <a:lnTo>
                  <a:pt x="30200" y="30750"/>
                </a:lnTo>
                <a:lnTo>
                  <a:pt x="30310" y="30640"/>
                </a:lnTo>
                <a:lnTo>
                  <a:pt x="30390" y="30550"/>
                </a:lnTo>
                <a:lnTo>
                  <a:pt x="30430" y="30490"/>
                </a:lnTo>
                <a:lnTo>
                  <a:pt x="30500" y="30280"/>
                </a:lnTo>
                <a:lnTo>
                  <a:pt x="30540" y="30220"/>
                </a:lnTo>
                <a:lnTo>
                  <a:pt x="30600" y="30170"/>
                </a:lnTo>
                <a:lnTo>
                  <a:pt x="30690" y="30090"/>
                </a:lnTo>
                <a:lnTo>
                  <a:pt x="30750" y="30050"/>
                </a:lnTo>
                <a:lnTo>
                  <a:pt x="30800" y="30030"/>
                </a:lnTo>
                <a:lnTo>
                  <a:pt x="30830" y="30030"/>
                </a:lnTo>
                <a:lnTo>
                  <a:pt x="30860" y="30040"/>
                </a:lnTo>
                <a:lnTo>
                  <a:pt x="30920" y="30070"/>
                </a:lnTo>
                <a:lnTo>
                  <a:pt x="30960" y="30080"/>
                </a:lnTo>
                <a:lnTo>
                  <a:pt x="31010" y="30080"/>
                </a:lnTo>
                <a:lnTo>
                  <a:pt x="31050" y="30090"/>
                </a:lnTo>
                <a:lnTo>
                  <a:pt x="31120" y="30110"/>
                </a:lnTo>
                <a:lnTo>
                  <a:pt x="31180" y="30140"/>
                </a:lnTo>
                <a:lnTo>
                  <a:pt x="31200" y="30160"/>
                </a:lnTo>
                <a:lnTo>
                  <a:pt x="31220" y="30190"/>
                </a:lnTo>
                <a:lnTo>
                  <a:pt x="31240" y="30210"/>
                </a:lnTo>
                <a:lnTo>
                  <a:pt x="31260" y="30240"/>
                </a:lnTo>
                <a:lnTo>
                  <a:pt x="31300" y="30260"/>
                </a:lnTo>
                <a:lnTo>
                  <a:pt x="31340" y="30280"/>
                </a:lnTo>
                <a:lnTo>
                  <a:pt x="31410" y="30290"/>
                </a:lnTo>
                <a:lnTo>
                  <a:pt x="31460" y="30280"/>
                </a:lnTo>
                <a:lnTo>
                  <a:pt x="31510" y="30260"/>
                </a:lnTo>
                <a:lnTo>
                  <a:pt x="31660" y="30170"/>
                </a:lnTo>
                <a:lnTo>
                  <a:pt x="31710" y="30150"/>
                </a:lnTo>
                <a:lnTo>
                  <a:pt x="31770" y="30140"/>
                </a:lnTo>
                <a:lnTo>
                  <a:pt x="31890" y="30140"/>
                </a:lnTo>
                <a:lnTo>
                  <a:pt x="31930" y="30150"/>
                </a:lnTo>
                <a:lnTo>
                  <a:pt x="32000" y="30180"/>
                </a:lnTo>
                <a:lnTo>
                  <a:pt x="32050" y="30180"/>
                </a:lnTo>
                <a:lnTo>
                  <a:pt x="32080" y="30170"/>
                </a:lnTo>
                <a:lnTo>
                  <a:pt x="32090" y="30140"/>
                </a:lnTo>
                <a:lnTo>
                  <a:pt x="32120" y="30020"/>
                </a:lnTo>
                <a:lnTo>
                  <a:pt x="32130" y="29980"/>
                </a:lnTo>
                <a:lnTo>
                  <a:pt x="32150" y="29950"/>
                </a:lnTo>
                <a:lnTo>
                  <a:pt x="32200" y="29900"/>
                </a:lnTo>
                <a:lnTo>
                  <a:pt x="32240" y="29890"/>
                </a:lnTo>
                <a:lnTo>
                  <a:pt x="32300" y="29880"/>
                </a:lnTo>
                <a:lnTo>
                  <a:pt x="32330" y="29870"/>
                </a:lnTo>
                <a:lnTo>
                  <a:pt x="32350" y="29850"/>
                </a:lnTo>
                <a:lnTo>
                  <a:pt x="32360" y="29810"/>
                </a:lnTo>
                <a:lnTo>
                  <a:pt x="32410" y="29730"/>
                </a:lnTo>
                <a:lnTo>
                  <a:pt x="32420" y="29730"/>
                </a:lnTo>
                <a:lnTo>
                  <a:pt x="32450" y="29730"/>
                </a:lnTo>
                <a:lnTo>
                  <a:pt x="32480" y="29730"/>
                </a:lnTo>
                <a:lnTo>
                  <a:pt x="32510" y="29710"/>
                </a:lnTo>
                <a:lnTo>
                  <a:pt x="32530" y="29680"/>
                </a:lnTo>
                <a:lnTo>
                  <a:pt x="32550" y="29590"/>
                </a:lnTo>
                <a:lnTo>
                  <a:pt x="32580" y="29560"/>
                </a:lnTo>
                <a:lnTo>
                  <a:pt x="32600" y="29500"/>
                </a:lnTo>
                <a:lnTo>
                  <a:pt x="32630" y="29410"/>
                </a:lnTo>
                <a:lnTo>
                  <a:pt x="32650" y="29190"/>
                </a:lnTo>
                <a:lnTo>
                  <a:pt x="32680" y="29040"/>
                </a:lnTo>
                <a:lnTo>
                  <a:pt x="32720" y="28980"/>
                </a:lnTo>
                <a:lnTo>
                  <a:pt x="32760" y="28930"/>
                </a:lnTo>
                <a:lnTo>
                  <a:pt x="32760" y="28880"/>
                </a:lnTo>
                <a:lnTo>
                  <a:pt x="32760" y="28830"/>
                </a:lnTo>
                <a:lnTo>
                  <a:pt x="32710" y="28760"/>
                </a:lnTo>
                <a:lnTo>
                  <a:pt x="32670" y="28720"/>
                </a:lnTo>
                <a:lnTo>
                  <a:pt x="32640" y="28690"/>
                </a:lnTo>
                <a:lnTo>
                  <a:pt x="32610" y="28700"/>
                </a:lnTo>
                <a:lnTo>
                  <a:pt x="32550" y="28720"/>
                </a:lnTo>
                <a:lnTo>
                  <a:pt x="32510" y="28720"/>
                </a:lnTo>
                <a:lnTo>
                  <a:pt x="32500" y="28680"/>
                </a:lnTo>
                <a:lnTo>
                  <a:pt x="32500" y="28610"/>
                </a:lnTo>
                <a:lnTo>
                  <a:pt x="32540" y="28470"/>
                </a:lnTo>
                <a:lnTo>
                  <a:pt x="32600" y="28350"/>
                </a:lnTo>
                <a:lnTo>
                  <a:pt x="32610" y="28320"/>
                </a:lnTo>
                <a:lnTo>
                  <a:pt x="32620" y="28230"/>
                </a:lnTo>
                <a:lnTo>
                  <a:pt x="32570" y="28020"/>
                </a:lnTo>
                <a:lnTo>
                  <a:pt x="32720" y="27920"/>
                </a:lnTo>
                <a:lnTo>
                  <a:pt x="33150" y="27810"/>
                </a:lnTo>
                <a:lnTo>
                  <a:pt x="33860" y="27790"/>
                </a:lnTo>
                <a:lnTo>
                  <a:pt x="33970" y="27790"/>
                </a:lnTo>
                <a:lnTo>
                  <a:pt x="34100" y="27950"/>
                </a:lnTo>
                <a:lnTo>
                  <a:pt x="34090" y="28100"/>
                </a:lnTo>
                <a:lnTo>
                  <a:pt x="34040" y="28250"/>
                </a:lnTo>
                <a:lnTo>
                  <a:pt x="34060" y="28410"/>
                </a:lnTo>
                <a:lnTo>
                  <a:pt x="34190" y="28530"/>
                </a:lnTo>
                <a:lnTo>
                  <a:pt x="34410" y="28590"/>
                </a:lnTo>
                <a:lnTo>
                  <a:pt x="34650" y="28590"/>
                </a:lnTo>
                <a:lnTo>
                  <a:pt x="34840" y="28580"/>
                </a:lnTo>
                <a:lnTo>
                  <a:pt x="34990" y="28530"/>
                </a:lnTo>
                <a:lnTo>
                  <a:pt x="35250" y="28380"/>
                </a:lnTo>
                <a:lnTo>
                  <a:pt x="35390" y="28320"/>
                </a:lnTo>
                <a:lnTo>
                  <a:pt x="35690" y="28280"/>
                </a:lnTo>
                <a:lnTo>
                  <a:pt x="35850" y="28280"/>
                </a:lnTo>
                <a:lnTo>
                  <a:pt x="35980" y="28300"/>
                </a:lnTo>
                <a:lnTo>
                  <a:pt x="36020" y="28310"/>
                </a:lnTo>
                <a:lnTo>
                  <a:pt x="36170" y="28440"/>
                </a:lnTo>
                <a:lnTo>
                  <a:pt x="36270" y="28540"/>
                </a:lnTo>
                <a:lnTo>
                  <a:pt x="36290" y="28570"/>
                </a:lnTo>
                <a:lnTo>
                  <a:pt x="36290" y="28590"/>
                </a:lnTo>
                <a:lnTo>
                  <a:pt x="36180" y="28650"/>
                </a:lnTo>
                <a:lnTo>
                  <a:pt x="36180" y="28770"/>
                </a:lnTo>
                <a:lnTo>
                  <a:pt x="36250" y="28870"/>
                </a:lnTo>
                <a:lnTo>
                  <a:pt x="36390" y="28900"/>
                </a:lnTo>
                <a:lnTo>
                  <a:pt x="36510" y="29010"/>
                </a:lnTo>
                <a:lnTo>
                  <a:pt x="36540" y="29330"/>
                </a:lnTo>
                <a:lnTo>
                  <a:pt x="36530" y="29610"/>
                </a:lnTo>
                <a:lnTo>
                  <a:pt x="36520" y="29920"/>
                </a:lnTo>
                <a:lnTo>
                  <a:pt x="36590" y="30260"/>
                </a:lnTo>
                <a:lnTo>
                  <a:pt x="36620" y="30630"/>
                </a:lnTo>
                <a:lnTo>
                  <a:pt x="36650" y="30740"/>
                </a:lnTo>
                <a:lnTo>
                  <a:pt x="36640" y="30870"/>
                </a:lnTo>
                <a:lnTo>
                  <a:pt x="36520" y="30980"/>
                </a:lnTo>
                <a:lnTo>
                  <a:pt x="35860" y="31210"/>
                </a:lnTo>
                <a:lnTo>
                  <a:pt x="35750" y="31280"/>
                </a:lnTo>
                <a:lnTo>
                  <a:pt x="35710" y="31380"/>
                </a:lnTo>
                <a:lnTo>
                  <a:pt x="35710" y="31470"/>
                </a:lnTo>
                <a:lnTo>
                  <a:pt x="35670" y="31600"/>
                </a:lnTo>
                <a:lnTo>
                  <a:pt x="35420" y="31960"/>
                </a:lnTo>
                <a:lnTo>
                  <a:pt x="35340" y="32190"/>
                </a:lnTo>
                <a:lnTo>
                  <a:pt x="35380" y="32310"/>
                </a:lnTo>
                <a:lnTo>
                  <a:pt x="35480" y="32480"/>
                </a:lnTo>
                <a:lnTo>
                  <a:pt x="35620" y="32580"/>
                </a:lnTo>
                <a:lnTo>
                  <a:pt x="35910" y="32710"/>
                </a:lnTo>
                <a:lnTo>
                  <a:pt x="36000" y="32830"/>
                </a:lnTo>
                <a:lnTo>
                  <a:pt x="36020" y="32970"/>
                </a:lnTo>
                <a:lnTo>
                  <a:pt x="35980" y="33120"/>
                </a:lnTo>
                <a:lnTo>
                  <a:pt x="35840" y="33420"/>
                </a:lnTo>
                <a:lnTo>
                  <a:pt x="35650" y="34030"/>
                </a:lnTo>
                <a:lnTo>
                  <a:pt x="35560" y="34630"/>
                </a:lnTo>
                <a:lnTo>
                  <a:pt x="35490" y="34860"/>
                </a:lnTo>
                <a:lnTo>
                  <a:pt x="35480" y="34980"/>
                </a:lnTo>
                <a:lnTo>
                  <a:pt x="35480" y="35170"/>
                </a:lnTo>
                <a:lnTo>
                  <a:pt x="35500" y="35380"/>
                </a:lnTo>
                <a:lnTo>
                  <a:pt x="35470" y="35810"/>
                </a:lnTo>
                <a:lnTo>
                  <a:pt x="35410" y="35880"/>
                </a:lnTo>
                <a:lnTo>
                  <a:pt x="35360" y="35910"/>
                </a:lnTo>
                <a:lnTo>
                  <a:pt x="35270" y="35950"/>
                </a:lnTo>
                <a:lnTo>
                  <a:pt x="35010" y="35990"/>
                </a:lnTo>
                <a:lnTo>
                  <a:pt x="34760" y="35990"/>
                </a:lnTo>
                <a:lnTo>
                  <a:pt x="34690" y="35970"/>
                </a:lnTo>
                <a:lnTo>
                  <a:pt x="34570" y="35890"/>
                </a:lnTo>
                <a:lnTo>
                  <a:pt x="34500" y="35870"/>
                </a:lnTo>
                <a:lnTo>
                  <a:pt x="34410" y="35890"/>
                </a:lnTo>
                <a:lnTo>
                  <a:pt x="34330" y="35940"/>
                </a:lnTo>
                <a:lnTo>
                  <a:pt x="34250" y="36010"/>
                </a:lnTo>
                <a:lnTo>
                  <a:pt x="34170" y="36060"/>
                </a:lnTo>
                <a:lnTo>
                  <a:pt x="34120" y="36060"/>
                </a:lnTo>
                <a:lnTo>
                  <a:pt x="34000" y="36060"/>
                </a:lnTo>
                <a:lnTo>
                  <a:pt x="33950" y="36070"/>
                </a:lnTo>
                <a:lnTo>
                  <a:pt x="33890" y="36120"/>
                </a:lnTo>
                <a:lnTo>
                  <a:pt x="33790" y="36220"/>
                </a:lnTo>
                <a:lnTo>
                  <a:pt x="33730" y="36270"/>
                </a:lnTo>
                <a:lnTo>
                  <a:pt x="33590" y="36310"/>
                </a:lnTo>
                <a:lnTo>
                  <a:pt x="33320" y="36320"/>
                </a:lnTo>
                <a:lnTo>
                  <a:pt x="33180" y="36350"/>
                </a:lnTo>
                <a:lnTo>
                  <a:pt x="33000" y="36540"/>
                </a:lnTo>
                <a:lnTo>
                  <a:pt x="32920" y="36810"/>
                </a:lnTo>
                <a:lnTo>
                  <a:pt x="32820" y="37050"/>
                </a:lnTo>
                <a:lnTo>
                  <a:pt x="32570" y="37150"/>
                </a:lnTo>
                <a:lnTo>
                  <a:pt x="32290" y="37130"/>
                </a:lnTo>
                <a:lnTo>
                  <a:pt x="32190" y="37140"/>
                </a:lnTo>
                <a:lnTo>
                  <a:pt x="32100" y="37160"/>
                </a:lnTo>
                <a:lnTo>
                  <a:pt x="32040" y="37270"/>
                </a:lnTo>
                <a:lnTo>
                  <a:pt x="32370" y="37570"/>
                </a:lnTo>
                <a:lnTo>
                  <a:pt x="32450" y="37850"/>
                </a:lnTo>
                <a:lnTo>
                  <a:pt x="32290" y="38050"/>
                </a:lnTo>
                <a:lnTo>
                  <a:pt x="32100" y="38290"/>
                </a:lnTo>
                <a:lnTo>
                  <a:pt x="32120" y="38410"/>
                </a:lnTo>
                <a:lnTo>
                  <a:pt x="32260" y="38700"/>
                </a:lnTo>
                <a:lnTo>
                  <a:pt x="32310" y="38880"/>
                </a:lnTo>
                <a:lnTo>
                  <a:pt x="32330" y="39110"/>
                </a:lnTo>
                <a:lnTo>
                  <a:pt x="32280" y="39280"/>
                </a:lnTo>
                <a:lnTo>
                  <a:pt x="32190" y="39410"/>
                </a:lnTo>
                <a:lnTo>
                  <a:pt x="32030" y="39600"/>
                </a:lnTo>
                <a:lnTo>
                  <a:pt x="31970" y="39580"/>
                </a:lnTo>
                <a:lnTo>
                  <a:pt x="31870" y="39570"/>
                </a:lnTo>
                <a:lnTo>
                  <a:pt x="31810" y="39550"/>
                </a:lnTo>
                <a:lnTo>
                  <a:pt x="31290" y="39330"/>
                </a:lnTo>
                <a:lnTo>
                  <a:pt x="31090" y="39290"/>
                </a:lnTo>
                <a:lnTo>
                  <a:pt x="31030" y="39260"/>
                </a:lnTo>
                <a:lnTo>
                  <a:pt x="30980" y="39260"/>
                </a:lnTo>
                <a:lnTo>
                  <a:pt x="30960" y="39330"/>
                </a:lnTo>
                <a:lnTo>
                  <a:pt x="30980" y="39470"/>
                </a:lnTo>
                <a:lnTo>
                  <a:pt x="30960" y="39520"/>
                </a:lnTo>
                <a:lnTo>
                  <a:pt x="30870" y="39580"/>
                </a:lnTo>
                <a:lnTo>
                  <a:pt x="30360" y="39530"/>
                </a:lnTo>
                <a:lnTo>
                  <a:pt x="30120" y="39600"/>
                </a:lnTo>
                <a:lnTo>
                  <a:pt x="30090" y="39600"/>
                </a:lnTo>
                <a:lnTo>
                  <a:pt x="30010" y="39650"/>
                </a:lnTo>
                <a:lnTo>
                  <a:pt x="29940" y="39640"/>
                </a:lnTo>
                <a:lnTo>
                  <a:pt x="29880" y="39610"/>
                </a:lnTo>
                <a:lnTo>
                  <a:pt x="29800" y="39620"/>
                </a:lnTo>
                <a:lnTo>
                  <a:pt x="29760" y="39660"/>
                </a:lnTo>
                <a:lnTo>
                  <a:pt x="29710" y="39760"/>
                </a:lnTo>
                <a:lnTo>
                  <a:pt x="29670" y="39810"/>
                </a:lnTo>
                <a:lnTo>
                  <a:pt x="29620" y="39830"/>
                </a:lnTo>
                <a:lnTo>
                  <a:pt x="28930" y="39940"/>
                </a:lnTo>
                <a:lnTo>
                  <a:pt x="28860" y="39930"/>
                </a:lnTo>
                <a:lnTo>
                  <a:pt x="28720" y="39900"/>
                </a:lnTo>
                <a:lnTo>
                  <a:pt x="28480" y="39900"/>
                </a:lnTo>
                <a:lnTo>
                  <a:pt x="28440" y="39900"/>
                </a:lnTo>
                <a:lnTo>
                  <a:pt x="28400" y="39920"/>
                </a:lnTo>
                <a:lnTo>
                  <a:pt x="28350" y="39950"/>
                </a:lnTo>
                <a:lnTo>
                  <a:pt x="28300" y="39980"/>
                </a:lnTo>
                <a:lnTo>
                  <a:pt x="28260" y="39960"/>
                </a:lnTo>
                <a:lnTo>
                  <a:pt x="28150" y="39840"/>
                </a:lnTo>
                <a:lnTo>
                  <a:pt x="28100" y="39810"/>
                </a:lnTo>
                <a:lnTo>
                  <a:pt x="27930" y="39720"/>
                </a:lnTo>
                <a:lnTo>
                  <a:pt x="27880" y="39670"/>
                </a:lnTo>
                <a:lnTo>
                  <a:pt x="27700" y="39490"/>
                </a:lnTo>
                <a:lnTo>
                  <a:pt x="27600" y="39410"/>
                </a:lnTo>
                <a:lnTo>
                  <a:pt x="27480" y="39360"/>
                </a:lnTo>
                <a:lnTo>
                  <a:pt x="27330" y="39320"/>
                </a:lnTo>
                <a:lnTo>
                  <a:pt x="27180" y="39310"/>
                </a:lnTo>
                <a:lnTo>
                  <a:pt x="26960" y="39380"/>
                </a:lnTo>
                <a:lnTo>
                  <a:pt x="26910" y="39370"/>
                </a:lnTo>
                <a:lnTo>
                  <a:pt x="26870" y="39360"/>
                </a:lnTo>
                <a:lnTo>
                  <a:pt x="26650" y="39310"/>
                </a:lnTo>
                <a:lnTo>
                  <a:pt x="26610" y="39270"/>
                </a:lnTo>
                <a:lnTo>
                  <a:pt x="26580" y="39110"/>
                </a:lnTo>
                <a:lnTo>
                  <a:pt x="26560" y="39080"/>
                </a:lnTo>
                <a:lnTo>
                  <a:pt x="26540" y="39060"/>
                </a:lnTo>
                <a:lnTo>
                  <a:pt x="26420" y="38970"/>
                </a:lnTo>
                <a:lnTo>
                  <a:pt x="26360" y="38940"/>
                </a:lnTo>
                <a:lnTo>
                  <a:pt x="26270" y="38980"/>
                </a:lnTo>
                <a:lnTo>
                  <a:pt x="26120" y="39000"/>
                </a:lnTo>
                <a:lnTo>
                  <a:pt x="25950" y="39000"/>
                </a:lnTo>
                <a:lnTo>
                  <a:pt x="25850" y="38960"/>
                </a:lnTo>
                <a:lnTo>
                  <a:pt x="25750" y="38840"/>
                </a:lnTo>
                <a:lnTo>
                  <a:pt x="25600" y="38450"/>
                </a:lnTo>
                <a:lnTo>
                  <a:pt x="25410" y="38280"/>
                </a:lnTo>
                <a:lnTo>
                  <a:pt x="25340" y="38290"/>
                </a:lnTo>
                <a:lnTo>
                  <a:pt x="25610" y="37650"/>
                </a:lnTo>
                <a:lnTo>
                  <a:pt x="25760" y="37150"/>
                </a:lnTo>
                <a:lnTo>
                  <a:pt x="25840" y="37000"/>
                </a:lnTo>
                <a:lnTo>
                  <a:pt x="26050" y="36740"/>
                </a:lnTo>
                <a:lnTo>
                  <a:pt x="26090" y="36620"/>
                </a:lnTo>
                <a:lnTo>
                  <a:pt x="26100" y="36570"/>
                </a:lnTo>
                <a:lnTo>
                  <a:pt x="25990" y="36410"/>
                </a:lnTo>
                <a:lnTo>
                  <a:pt x="25900" y="36240"/>
                </a:lnTo>
                <a:lnTo>
                  <a:pt x="25910" y="36130"/>
                </a:lnTo>
                <a:lnTo>
                  <a:pt x="25940" y="35990"/>
                </a:lnTo>
                <a:lnTo>
                  <a:pt x="25890" y="35860"/>
                </a:lnTo>
                <a:lnTo>
                  <a:pt x="25770" y="35770"/>
                </a:lnTo>
                <a:lnTo>
                  <a:pt x="25430" y="35670"/>
                </a:lnTo>
                <a:lnTo>
                  <a:pt x="25280" y="35570"/>
                </a:lnTo>
                <a:lnTo>
                  <a:pt x="25280" y="35450"/>
                </a:lnTo>
                <a:lnTo>
                  <a:pt x="25370" y="35360"/>
                </a:lnTo>
                <a:lnTo>
                  <a:pt x="25500" y="35280"/>
                </a:lnTo>
                <a:lnTo>
                  <a:pt x="25630" y="35180"/>
                </a:lnTo>
                <a:lnTo>
                  <a:pt x="25720" y="35000"/>
                </a:lnTo>
                <a:lnTo>
                  <a:pt x="25730" y="34880"/>
                </a:lnTo>
                <a:lnTo>
                  <a:pt x="25710" y="34810"/>
                </a:lnTo>
                <a:lnTo>
                  <a:pt x="25670" y="34750"/>
                </a:lnTo>
                <a:lnTo>
                  <a:pt x="25440" y="34580"/>
                </a:lnTo>
                <a:lnTo>
                  <a:pt x="25340" y="34490"/>
                </a:lnTo>
                <a:lnTo>
                  <a:pt x="25320" y="34400"/>
                </a:lnTo>
                <a:lnTo>
                  <a:pt x="25360" y="34270"/>
                </a:lnTo>
                <a:lnTo>
                  <a:pt x="25580" y="34090"/>
                </a:lnTo>
                <a:lnTo>
                  <a:pt x="26330" y="33880"/>
                </a:lnTo>
                <a:lnTo>
                  <a:pt x="26610" y="33770"/>
                </a:lnTo>
                <a:lnTo>
                  <a:pt x="26830" y="33640"/>
                </a:lnTo>
                <a:lnTo>
                  <a:pt x="26970" y="33520"/>
                </a:lnTo>
                <a:lnTo>
                  <a:pt x="27080" y="33390"/>
                </a:lnTo>
                <a:lnTo>
                  <a:pt x="27160" y="33250"/>
                </a:lnTo>
                <a:lnTo>
                  <a:pt x="27210" y="33110"/>
                </a:lnTo>
                <a:lnTo>
                  <a:pt x="27230" y="32950"/>
                </a:lnTo>
                <a:lnTo>
                  <a:pt x="27200" y="32800"/>
                </a:lnTo>
                <a:lnTo>
                  <a:pt x="26970" y="32160"/>
                </a:lnTo>
                <a:lnTo>
                  <a:pt x="26820" y="31970"/>
                </a:lnTo>
                <a:lnTo>
                  <a:pt x="26640" y="31810"/>
                </a:lnTo>
                <a:lnTo>
                  <a:pt x="26540" y="31660"/>
                </a:lnTo>
                <a:lnTo>
                  <a:pt x="26500" y="31550"/>
                </a:lnTo>
                <a:lnTo>
                  <a:pt x="26490" y="31500"/>
                </a:lnTo>
                <a:lnTo>
                  <a:pt x="26510" y="31300"/>
                </a:lnTo>
                <a:lnTo>
                  <a:pt x="26760" y="31060"/>
                </a:lnTo>
                <a:lnTo>
                  <a:pt x="27040" y="30870"/>
                </a:lnTo>
                <a:lnTo>
                  <a:pt x="27250" y="30780"/>
                </a:lnTo>
                <a:lnTo>
                  <a:pt x="27360" y="30760"/>
                </a:lnTo>
                <a:lnTo>
                  <a:pt x="27530" y="30760"/>
                </a:lnTo>
                <a:lnTo>
                  <a:pt x="27600" y="30770"/>
                </a:lnTo>
                <a:lnTo>
                  <a:pt x="27740" y="30810"/>
                </a:lnTo>
                <a:lnTo>
                  <a:pt x="27780" y="30820"/>
                </a:lnTo>
                <a:lnTo>
                  <a:pt x="28060" y="30800"/>
                </a:lnTo>
                <a:lnTo>
                  <a:pt x="28120" y="30800"/>
                </a:lnTo>
                <a:lnTo>
                  <a:pt x="28200" y="30810"/>
                </a:lnTo>
                <a:lnTo>
                  <a:pt x="28370" y="30810"/>
                </a:lnTo>
                <a:lnTo>
                  <a:pt x="28410" y="30810"/>
                </a:lnTo>
                <a:lnTo>
                  <a:pt x="28680" y="30860"/>
                </a:lnTo>
                <a:lnTo>
                  <a:pt x="28710" y="30870"/>
                </a:lnTo>
                <a:lnTo>
                  <a:pt x="28730" y="30890"/>
                </a:lnTo>
                <a:lnTo>
                  <a:pt x="28750" y="30910"/>
                </a:lnTo>
                <a:lnTo>
                  <a:pt x="28780" y="30960"/>
                </a:lnTo>
                <a:lnTo>
                  <a:pt x="28810" y="30980"/>
                </a:lnTo>
                <a:lnTo>
                  <a:pt x="28840" y="30980"/>
                </a:lnTo>
                <a:lnTo>
                  <a:pt x="28870" y="30970"/>
                </a:lnTo>
                <a:lnTo>
                  <a:pt x="28930" y="30910"/>
                </a:lnTo>
                <a:lnTo>
                  <a:pt x="29110" y="30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