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Cuando Cubango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Angola • State Map | Fully Editable Vector Shape</a:t>
            </a:r>
          </a:p>
        </p:txBody>
      </p:sp>
      <p:sp>
        <p:nvSpPr>
          <p:cNvPr id="101" name="Cuando Cubango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76850" y="82730"/>
                </a:moveTo>
                <a:lnTo>
                  <a:pt x="77030" y="82950"/>
                </a:lnTo>
                <a:lnTo>
                  <a:pt x="77260" y="83310"/>
                </a:lnTo>
                <a:lnTo>
                  <a:pt x="77090" y="83320"/>
                </a:lnTo>
                <a:lnTo>
                  <a:pt x="77040" y="83310"/>
                </a:lnTo>
                <a:lnTo>
                  <a:pt x="77110" y="83410"/>
                </a:lnTo>
                <a:lnTo>
                  <a:pt x="77130" y="83490"/>
                </a:lnTo>
                <a:lnTo>
                  <a:pt x="77140" y="83580"/>
                </a:lnTo>
                <a:lnTo>
                  <a:pt x="77170" y="83680"/>
                </a:lnTo>
                <a:lnTo>
                  <a:pt x="77200" y="83720"/>
                </a:lnTo>
                <a:lnTo>
                  <a:pt x="77280" y="83790"/>
                </a:lnTo>
                <a:lnTo>
                  <a:pt x="77300" y="83820"/>
                </a:lnTo>
                <a:lnTo>
                  <a:pt x="77310" y="83890"/>
                </a:lnTo>
                <a:lnTo>
                  <a:pt x="77310" y="84040"/>
                </a:lnTo>
                <a:lnTo>
                  <a:pt x="77320" y="84080"/>
                </a:lnTo>
                <a:lnTo>
                  <a:pt x="77540" y="84130"/>
                </a:lnTo>
                <a:lnTo>
                  <a:pt x="77650" y="84180"/>
                </a:lnTo>
                <a:lnTo>
                  <a:pt x="77640" y="84260"/>
                </a:lnTo>
                <a:lnTo>
                  <a:pt x="77580" y="84350"/>
                </a:lnTo>
                <a:lnTo>
                  <a:pt x="77520" y="84470"/>
                </a:lnTo>
                <a:lnTo>
                  <a:pt x="77490" y="84600"/>
                </a:lnTo>
                <a:lnTo>
                  <a:pt x="77480" y="84710"/>
                </a:lnTo>
                <a:lnTo>
                  <a:pt x="77510" y="84790"/>
                </a:lnTo>
                <a:lnTo>
                  <a:pt x="77620" y="84980"/>
                </a:lnTo>
                <a:lnTo>
                  <a:pt x="77660" y="85080"/>
                </a:lnTo>
                <a:lnTo>
                  <a:pt x="77660" y="85170"/>
                </a:lnTo>
                <a:lnTo>
                  <a:pt x="77640" y="85250"/>
                </a:lnTo>
                <a:lnTo>
                  <a:pt x="77670" y="85300"/>
                </a:lnTo>
                <a:lnTo>
                  <a:pt x="77790" y="85310"/>
                </a:lnTo>
                <a:lnTo>
                  <a:pt x="77860" y="85350"/>
                </a:lnTo>
                <a:lnTo>
                  <a:pt x="77890" y="85450"/>
                </a:lnTo>
                <a:lnTo>
                  <a:pt x="77910" y="85570"/>
                </a:lnTo>
                <a:lnTo>
                  <a:pt x="77950" y="85660"/>
                </a:lnTo>
                <a:lnTo>
                  <a:pt x="78510" y="86120"/>
                </a:lnTo>
                <a:lnTo>
                  <a:pt x="78600" y="86150"/>
                </a:lnTo>
                <a:lnTo>
                  <a:pt x="78650" y="86150"/>
                </a:lnTo>
                <a:lnTo>
                  <a:pt x="78750" y="86110"/>
                </a:lnTo>
                <a:lnTo>
                  <a:pt x="78810" y="86090"/>
                </a:lnTo>
                <a:lnTo>
                  <a:pt x="78830" y="86070"/>
                </a:lnTo>
                <a:lnTo>
                  <a:pt x="78860" y="86060"/>
                </a:lnTo>
                <a:lnTo>
                  <a:pt x="78890" y="86080"/>
                </a:lnTo>
                <a:lnTo>
                  <a:pt x="78940" y="86130"/>
                </a:lnTo>
                <a:lnTo>
                  <a:pt x="78960" y="86150"/>
                </a:lnTo>
                <a:lnTo>
                  <a:pt x="79140" y="86180"/>
                </a:lnTo>
                <a:lnTo>
                  <a:pt x="79200" y="86240"/>
                </a:lnTo>
                <a:lnTo>
                  <a:pt x="79240" y="86330"/>
                </a:lnTo>
                <a:lnTo>
                  <a:pt x="79350" y="86470"/>
                </a:lnTo>
                <a:lnTo>
                  <a:pt x="79390" y="86550"/>
                </a:lnTo>
                <a:lnTo>
                  <a:pt x="79430" y="86590"/>
                </a:lnTo>
                <a:lnTo>
                  <a:pt x="79460" y="86610"/>
                </a:lnTo>
                <a:lnTo>
                  <a:pt x="79570" y="86630"/>
                </a:lnTo>
                <a:lnTo>
                  <a:pt x="79630" y="86670"/>
                </a:lnTo>
                <a:lnTo>
                  <a:pt x="79680" y="86730"/>
                </a:lnTo>
                <a:lnTo>
                  <a:pt x="80150" y="87480"/>
                </a:lnTo>
                <a:lnTo>
                  <a:pt x="80220" y="87680"/>
                </a:lnTo>
                <a:lnTo>
                  <a:pt x="80280" y="87760"/>
                </a:lnTo>
                <a:lnTo>
                  <a:pt x="80370" y="87820"/>
                </a:lnTo>
                <a:lnTo>
                  <a:pt x="80580" y="87880"/>
                </a:lnTo>
                <a:lnTo>
                  <a:pt x="80660" y="87970"/>
                </a:lnTo>
                <a:lnTo>
                  <a:pt x="80670" y="88030"/>
                </a:lnTo>
                <a:lnTo>
                  <a:pt x="80670" y="88150"/>
                </a:lnTo>
                <a:lnTo>
                  <a:pt x="80700" y="88200"/>
                </a:lnTo>
                <a:lnTo>
                  <a:pt x="80740" y="88230"/>
                </a:lnTo>
                <a:lnTo>
                  <a:pt x="80820" y="88230"/>
                </a:lnTo>
                <a:lnTo>
                  <a:pt x="81210" y="88390"/>
                </a:lnTo>
                <a:lnTo>
                  <a:pt x="81300" y="88460"/>
                </a:lnTo>
                <a:lnTo>
                  <a:pt x="81590" y="88780"/>
                </a:lnTo>
                <a:lnTo>
                  <a:pt x="81730" y="88960"/>
                </a:lnTo>
                <a:lnTo>
                  <a:pt x="81820" y="89140"/>
                </a:lnTo>
                <a:lnTo>
                  <a:pt x="81890" y="89460"/>
                </a:lnTo>
                <a:lnTo>
                  <a:pt x="81950" y="89560"/>
                </a:lnTo>
                <a:lnTo>
                  <a:pt x="82040" y="89630"/>
                </a:lnTo>
                <a:lnTo>
                  <a:pt x="82240" y="89740"/>
                </a:lnTo>
                <a:lnTo>
                  <a:pt x="82500" y="89980"/>
                </a:lnTo>
                <a:lnTo>
                  <a:pt x="82670" y="90090"/>
                </a:lnTo>
                <a:lnTo>
                  <a:pt x="83070" y="90270"/>
                </a:lnTo>
                <a:lnTo>
                  <a:pt x="83380" y="90350"/>
                </a:lnTo>
                <a:lnTo>
                  <a:pt x="83470" y="90410"/>
                </a:lnTo>
                <a:lnTo>
                  <a:pt x="83740" y="90700"/>
                </a:lnTo>
                <a:lnTo>
                  <a:pt x="83780" y="90780"/>
                </a:lnTo>
                <a:lnTo>
                  <a:pt x="83830" y="90960"/>
                </a:lnTo>
                <a:lnTo>
                  <a:pt x="83960" y="91170"/>
                </a:lnTo>
                <a:lnTo>
                  <a:pt x="84120" y="91350"/>
                </a:lnTo>
                <a:lnTo>
                  <a:pt x="84270" y="91480"/>
                </a:lnTo>
                <a:lnTo>
                  <a:pt x="84560" y="91590"/>
                </a:lnTo>
                <a:lnTo>
                  <a:pt x="84630" y="91670"/>
                </a:lnTo>
                <a:lnTo>
                  <a:pt x="84650" y="91780"/>
                </a:lnTo>
                <a:lnTo>
                  <a:pt x="84630" y="91880"/>
                </a:lnTo>
                <a:lnTo>
                  <a:pt x="84640" y="91980"/>
                </a:lnTo>
                <a:lnTo>
                  <a:pt x="84720" y="92070"/>
                </a:lnTo>
                <a:lnTo>
                  <a:pt x="84830" y="92100"/>
                </a:lnTo>
                <a:lnTo>
                  <a:pt x="84940" y="92080"/>
                </a:lnTo>
                <a:lnTo>
                  <a:pt x="85050" y="92060"/>
                </a:lnTo>
                <a:lnTo>
                  <a:pt x="85170" y="92040"/>
                </a:lnTo>
                <a:lnTo>
                  <a:pt x="85380" y="92060"/>
                </a:lnTo>
                <a:lnTo>
                  <a:pt x="85470" y="92090"/>
                </a:lnTo>
                <a:lnTo>
                  <a:pt x="85570" y="92130"/>
                </a:lnTo>
                <a:lnTo>
                  <a:pt x="85700" y="92230"/>
                </a:lnTo>
                <a:lnTo>
                  <a:pt x="85830" y="92380"/>
                </a:lnTo>
                <a:lnTo>
                  <a:pt x="85970" y="92510"/>
                </a:lnTo>
                <a:lnTo>
                  <a:pt x="85930" y="92610"/>
                </a:lnTo>
                <a:lnTo>
                  <a:pt x="85930" y="92690"/>
                </a:lnTo>
                <a:lnTo>
                  <a:pt x="85970" y="92780"/>
                </a:lnTo>
                <a:lnTo>
                  <a:pt x="85420" y="92890"/>
                </a:lnTo>
                <a:lnTo>
                  <a:pt x="84090" y="93150"/>
                </a:lnTo>
                <a:lnTo>
                  <a:pt x="82760" y="93420"/>
                </a:lnTo>
                <a:lnTo>
                  <a:pt x="81430" y="93680"/>
                </a:lnTo>
                <a:lnTo>
                  <a:pt x="80100" y="93950"/>
                </a:lnTo>
                <a:lnTo>
                  <a:pt x="78460" y="94260"/>
                </a:lnTo>
                <a:lnTo>
                  <a:pt x="76830" y="94580"/>
                </a:lnTo>
                <a:lnTo>
                  <a:pt x="75190" y="94900"/>
                </a:lnTo>
                <a:lnTo>
                  <a:pt x="73550" y="95210"/>
                </a:lnTo>
                <a:lnTo>
                  <a:pt x="73080" y="95300"/>
                </a:lnTo>
                <a:lnTo>
                  <a:pt x="73050" y="95310"/>
                </a:lnTo>
                <a:lnTo>
                  <a:pt x="72960" y="95340"/>
                </a:lnTo>
                <a:lnTo>
                  <a:pt x="72920" y="95330"/>
                </a:lnTo>
                <a:lnTo>
                  <a:pt x="72920" y="95310"/>
                </a:lnTo>
                <a:lnTo>
                  <a:pt x="72870" y="95250"/>
                </a:lnTo>
                <a:lnTo>
                  <a:pt x="72820" y="95180"/>
                </a:lnTo>
                <a:lnTo>
                  <a:pt x="72730" y="95140"/>
                </a:lnTo>
                <a:lnTo>
                  <a:pt x="72620" y="95090"/>
                </a:lnTo>
                <a:lnTo>
                  <a:pt x="72250" y="94950"/>
                </a:lnTo>
                <a:lnTo>
                  <a:pt x="71960" y="94790"/>
                </a:lnTo>
                <a:lnTo>
                  <a:pt x="71860" y="94770"/>
                </a:lnTo>
                <a:lnTo>
                  <a:pt x="71850" y="94760"/>
                </a:lnTo>
                <a:lnTo>
                  <a:pt x="71770" y="94770"/>
                </a:lnTo>
                <a:lnTo>
                  <a:pt x="71590" y="94780"/>
                </a:lnTo>
                <a:lnTo>
                  <a:pt x="71490" y="94760"/>
                </a:lnTo>
                <a:lnTo>
                  <a:pt x="71480" y="94770"/>
                </a:lnTo>
                <a:lnTo>
                  <a:pt x="71470" y="94770"/>
                </a:lnTo>
                <a:lnTo>
                  <a:pt x="71370" y="94780"/>
                </a:lnTo>
                <a:lnTo>
                  <a:pt x="71330" y="94800"/>
                </a:lnTo>
                <a:lnTo>
                  <a:pt x="71260" y="94840"/>
                </a:lnTo>
                <a:lnTo>
                  <a:pt x="71150" y="94860"/>
                </a:lnTo>
                <a:lnTo>
                  <a:pt x="71130" y="94850"/>
                </a:lnTo>
                <a:lnTo>
                  <a:pt x="71050" y="94810"/>
                </a:lnTo>
                <a:lnTo>
                  <a:pt x="70890" y="94860"/>
                </a:lnTo>
                <a:lnTo>
                  <a:pt x="70840" y="94870"/>
                </a:lnTo>
                <a:lnTo>
                  <a:pt x="70630" y="94930"/>
                </a:lnTo>
                <a:lnTo>
                  <a:pt x="70470" y="94970"/>
                </a:lnTo>
                <a:lnTo>
                  <a:pt x="70440" y="94980"/>
                </a:lnTo>
                <a:lnTo>
                  <a:pt x="70400" y="94990"/>
                </a:lnTo>
                <a:lnTo>
                  <a:pt x="70350" y="95000"/>
                </a:lnTo>
                <a:lnTo>
                  <a:pt x="69980" y="95110"/>
                </a:lnTo>
                <a:lnTo>
                  <a:pt x="69970" y="95110"/>
                </a:lnTo>
                <a:lnTo>
                  <a:pt x="69960" y="95130"/>
                </a:lnTo>
                <a:lnTo>
                  <a:pt x="69940" y="95150"/>
                </a:lnTo>
                <a:lnTo>
                  <a:pt x="69920" y="95150"/>
                </a:lnTo>
                <a:lnTo>
                  <a:pt x="69910" y="95160"/>
                </a:lnTo>
                <a:lnTo>
                  <a:pt x="69890" y="95160"/>
                </a:lnTo>
                <a:lnTo>
                  <a:pt x="69870" y="95170"/>
                </a:lnTo>
                <a:lnTo>
                  <a:pt x="69850" y="95190"/>
                </a:lnTo>
                <a:lnTo>
                  <a:pt x="69830" y="95200"/>
                </a:lnTo>
                <a:lnTo>
                  <a:pt x="69820" y="95210"/>
                </a:lnTo>
                <a:lnTo>
                  <a:pt x="69810" y="95210"/>
                </a:lnTo>
                <a:lnTo>
                  <a:pt x="69750" y="95330"/>
                </a:lnTo>
                <a:lnTo>
                  <a:pt x="69540" y="95370"/>
                </a:lnTo>
                <a:lnTo>
                  <a:pt x="69530" y="95370"/>
                </a:lnTo>
                <a:lnTo>
                  <a:pt x="69340" y="95440"/>
                </a:lnTo>
                <a:lnTo>
                  <a:pt x="69180" y="95450"/>
                </a:lnTo>
                <a:lnTo>
                  <a:pt x="69030" y="95330"/>
                </a:lnTo>
                <a:lnTo>
                  <a:pt x="68840" y="95220"/>
                </a:lnTo>
                <a:lnTo>
                  <a:pt x="68730" y="95190"/>
                </a:lnTo>
                <a:lnTo>
                  <a:pt x="68680" y="95260"/>
                </a:lnTo>
                <a:lnTo>
                  <a:pt x="68630" y="95280"/>
                </a:lnTo>
                <a:lnTo>
                  <a:pt x="68520" y="95270"/>
                </a:lnTo>
                <a:lnTo>
                  <a:pt x="68420" y="95220"/>
                </a:lnTo>
                <a:lnTo>
                  <a:pt x="68370" y="95160"/>
                </a:lnTo>
                <a:lnTo>
                  <a:pt x="68260" y="95100"/>
                </a:lnTo>
                <a:lnTo>
                  <a:pt x="68130" y="95090"/>
                </a:lnTo>
                <a:lnTo>
                  <a:pt x="68090" y="95090"/>
                </a:lnTo>
                <a:lnTo>
                  <a:pt x="68030" y="95080"/>
                </a:lnTo>
                <a:lnTo>
                  <a:pt x="67980" y="95080"/>
                </a:lnTo>
                <a:lnTo>
                  <a:pt x="67940" y="95090"/>
                </a:lnTo>
                <a:lnTo>
                  <a:pt x="67880" y="95090"/>
                </a:lnTo>
                <a:lnTo>
                  <a:pt x="67770" y="95090"/>
                </a:lnTo>
                <a:lnTo>
                  <a:pt x="67750" y="95100"/>
                </a:lnTo>
                <a:lnTo>
                  <a:pt x="67710" y="95110"/>
                </a:lnTo>
                <a:lnTo>
                  <a:pt x="67610" y="95140"/>
                </a:lnTo>
                <a:lnTo>
                  <a:pt x="67590" y="95130"/>
                </a:lnTo>
                <a:lnTo>
                  <a:pt x="67520" y="95100"/>
                </a:lnTo>
                <a:lnTo>
                  <a:pt x="67340" y="94950"/>
                </a:lnTo>
                <a:lnTo>
                  <a:pt x="67110" y="94840"/>
                </a:lnTo>
                <a:lnTo>
                  <a:pt x="67050" y="94790"/>
                </a:lnTo>
                <a:lnTo>
                  <a:pt x="66920" y="94650"/>
                </a:lnTo>
                <a:lnTo>
                  <a:pt x="66770" y="94520"/>
                </a:lnTo>
                <a:lnTo>
                  <a:pt x="66610" y="94440"/>
                </a:lnTo>
                <a:lnTo>
                  <a:pt x="66440" y="94490"/>
                </a:lnTo>
                <a:lnTo>
                  <a:pt x="66190" y="94270"/>
                </a:lnTo>
                <a:lnTo>
                  <a:pt x="66110" y="94240"/>
                </a:lnTo>
                <a:lnTo>
                  <a:pt x="65890" y="94280"/>
                </a:lnTo>
                <a:lnTo>
                  <a:pt x="65800" y="94290"/>
                </a:lnTo>
                <a:lnTo>
                  <a:pt x="65730" y="94240"/>
                </a:lnTo>
                <a:lnTo>
                  <a:pt x="65510" y="94440"/>
                </a:lnTo>
                <a:lnTo>
                  <a:pt x="65350" y="94370"/>
                </a:lnTo>
                <a:lnTo>
                  <a:pt x="65180" y="94360"/>
                </a:lnTo>
                <a:lnTo>
                  <a:pt x="65050" y="94400"/>
                </a:lnTo>
                <a:lnTo>
                  <a:pt x="65040" y="94400"/>
                </a:lnTo>
                <a:lnTo>
                  <a:pt x="65020" y="94400"/>
                </a:lnTo>
                <a:lnTo>
                  <a:pt x="64930" y="94490"/>
                </a:lnTo>
                <a:lnTo>
                  <a:pt x="64880" y="94440"/>
                </a:lnTo>
                <a:lnTo>
                  <a:pt x="64790" y="94480"/>
                </a:lnTo>
                <a:lnTo>
                  <a:pt x="64700" y="94490"/>
                </a:lnTo>
                <a:lnTo>
                  <a:pt x="64520" y="94490"/>
                </a:lnTo>
                <a:lnTo>
                  <a:pt x="64460" y="94490"/>
                </a:lnTo>
                <a:lnTo>
                  <a:pt x="64220" y="94520"/>
                </a:lnTo>
                <a:lnTo>
                  <a:pt x="64140" y="94530"/>
                </a:lnTo>
                <a:lnTo>
                  <a:pt x="64080" y="94520"/>
                </a:lnTo>
                <a:lnTo>
                  <a:pt x="63850" y="94440"/>
                </a:lnTo>
                <a:lnTo>
                  <a:pt x="63610" y="94300"/>
                </a:lnTo>
                <a:lnTo>
                  <a:pt x="63420" y="94300"/>
                </a:lnTo>
                <a:lnTo>
                  <a:pt x="63340" y="94300"/>
                </a:lnTo>
                <a:lnTo>
                  <a:pt x="62580" y="94300"/>
                </a:lnTo>
                <a:lnTo>
                  <a:pt x="62530" y="94320"/>
                </a:lnTo>
                <a:lnTo>
                  <a:pt x="62460" y="94450"/>
                </a:lnTo>
                <a:lnTo>
                  <a:pt x="62430" y="94490"/>
                </a:lnTo>
                <a:lnTo>
                  <a:pt x="62320" y="94480"/>
                </a:lnTo>
                <a:lnTo>
                  <a:pt x="62170" y="94430"/>
                </a:lnTo>
                <a:lnTo>
                  <a:pt x="62140" y="94420"/>
                </a:lnTo>
                <a:lnTo>
                  <a:pt x="62060" y="94380"/>
                </a:lnTo>
                <a:lnTo>
                  <a:pt x="62040" y="94370"/>
                </a:lnTo>
                <a:lnTo>
                  <a:pt x="61980" y="94320"/>
                </a:lnTo>
                <a:lnTo>
                  <a:pt x="61920" y="94200"/>
                </a:lnTo>
                <a:lnTo>
                  <a:pt x="61780" y="94160"/>
                </a:lnTo>
                <a:lnTo>
                  <a:pt x="61630" y="94180"/>
                </a:lnTo>
                <a:lnTo>
                  <a:pt x="61260" y="94260"/>
                </a:lnTo>
                <a:lnTo>
                  <a:pt x="61200" y="94260"/>
                </a:lnTo>
                <a:lnTo>
                  <a:pt x="61190" y="94260"/>
                </a:lnTo>
                <a:lnTo>
                  <a:pt x="60140" y="94280"/>
                </a:lnTo>
                <a:lnTo>
                  <a:pt x="59110" y="93960"/>
                </a:lnTo>
                <a:lnTo>
                  <a:pt x="59010" y="93900"/>
                </a:lnTo>
                <a:lnTo>
                  <a:pt x="58710" y="93920"/>
                </a:lnTo>
                <a:lnTo>
                  <a:pt x="58520" y="93880"/>
                </a:lnTo>
                <a:lnTo>
                  <a:pt x="58450" y="93880"/>
                </a:lnTo>
                <a:lnTo>
                  <a:pt x="58310" y="93900"/>
                </a:lnTo>
                <a:lnTo>
                  <a:pt x="58080" y="93990"/>
                </a:lnTo>
                <a:lnTo>
                  <a:pt x="57530" y="94020"/>
                </a:lnTo>
                <a:lnTo>
                  <a:pt x="56680" y="93860"/>
                </a:lnTo>
                <a:lnTo>
                  <a:pt x="56360" y="93700"/>
                </a:lnTo>
                <a:lnTo>
                  <a:pt x="56310" y="93680"/>
                </a:lnTo>
                <a:lnTo>
                  <a:pt x="56100" y="93570"/>
                </a:lnTo>
                <a:lnTo>
                  <a:pt x="55980" y="93540"/>
                </a:lnTo>
                <a:lnTo>
                  <a:pt x="55850" y="93510"/>
                </a:lnTo>
                <a:lnTo>
                  <a:pt x="55780" y="93460"/>
                </a:lnTo>
                <a:lnTo>
                  <a:pt x="55760" y="93430"/>
                </a:lnTo>
                <a:lnTo>
                  <a:pt x="55700" y="93350"/>
                </a:lnTo>
                <a:lnTo>
                  <a:pt x="55650" y="93290"/>
                </a:lnTo>
                <a:lnTo>
                  <a:pt x="55630" y="93260"/>
                </a:lnTo>
                <a:lnTo>
                  <a:pt x="55250" y="92860"/>
                </a:lnTo>
                <a:lnTo>
                  <a:pt x="55190" y="92820"/>
                </a:lnTo>
                <a:lnTo>
                  <a:pt x="55070" y="92760"/>
                </a:lnTo>
                <a:lnTo>
                  <a:pt x="55010" y="92700"/>
                </a:lnTo>
                <a:lnTo>
                  <a:pt x="54970" y="92640"/>
                </a:lnTo>
                <a:lnTo>
                  <a:pt x="54940" y="92510"/>
                </a:lnTo>
                <a:lnTo>
                  <a:pt x="54920" y="92460"/>
                </a:lnTo>
                <a:lnTo>
                  <a:pt x="54580" y="92180"/>
                </a:lnTo>
                <a:lnTo>
                  <a:pt x="54490" y="92130"/>
                </a:lnTo>
                <a:lnTo>
                  <a:pt x="54470" y="92060"/>
                </a:lnTo>
                <a:lnTo>
                  <a:pt x="54250" y="91620"/>
                </a:lnTo>
                <a:lnTo>
                  <a:pt x="54090" y="91570"/>
                </a:lnTo>
                <a:lnTo>
                  <a:pt x="54070" y="91560"/>
                </a:lnTo>
                <a:lnTo>
                  <a:pt x="54060" y="91490"/>
                </a:lnTo>
                <a:lnTo>
                  <a:pt x="53950" y="91230"/>
                </a:lnTo>
                <a:lnTo>
                  <a:pt x="53910" y="91200"/>
                </a:lnTo>
                <a:lnTo>
                  <a:pt x="53870" y="91170"/>
                </a:lnTo>
                <a:lnTo>
                  <a:pt x="53840" y="91100"/>
                </a:lnTo>
                <a:lnTo>
                  <a:pt x="53830" y="91060"/>
                </a:lnTo>
                <a:lnTo>
                  <a:pt x="53780" y="91060"/>
                </a:lnTo>
                <a:lnTo>
                  <a:pt x="53430" y="91060"/>
                </a:lnTo>
                <a:lnTo>
                  <a:pt x="51760" y="91060"/>
                </a:lnTo>
                <a:lnTo>
                  <a:pt x="50880" y="91060"/>
                </a:lnTo>
                <a:lnTo>
                  <a:pt x="50090" y="91060"/>
                </a:lnTo>
                <a:lnTo>
                  <a:pt x="48420" y="91060"/>
                </a:lnTo>
                <a:lnTo>
                  <a:pt x="46740" y="91060"/>
                </a:lnTo>
                <a:lnTo>
                  <a:pt x="46170" y="91060"/>
                </a:lnTo>
                <a:lnTo>
                  <a:pt x="46200" y="89910"/>
                </a:lnTo>
                <a:lnTo>
                  <a:pt x="45890" y="88420"/>
                </a:lnTo>
                <a:lnTo>
                  <a:pt x="45830" y="87730"/>
                </a:lnTo>
                <a:lnTo>
                  <a:pt x="45840" y="87280"/>
                </a:lnTo>
                <a:lnTo>
                  <a:pt x="45890" y="86840"/>
                </a:lnTo>
                <a:lnTo>
                  <a:pt x="45960" y="86600"/>
                </a:lnTo>
                <a:lnTo>
                  <a:pt x="46250" y="85950"/>
                </a:lnTo>
                <a:lnTo>
                  <a:pt x="46380" y="85390"/>
                </a:lnTo>
                <a:lnTo>
                  <a:pt x="46790" y="84880"/>
                </a:lnTo>
                <a:lnTo>
                  <a:pt x="46910" y="84680"/>
                </a:lnTo>
                <a:lnTo>
                  <a:pt x="46980" y="84490"/>
                </a:lnTo>
                <a:lnTo>
                  <a:pt x="47080" y="84080"/>
                </a:lnTo>
                <a:lnTo>
                  <a:pt x="47050" y="83260"/>
                </a:lnTo>
                <a:lnTo>
                  <a:pt x="46880" y="81950"/>
                </a:lnTo>
                <a:lnTo>
                  <a:pt x="46860" y="81090"/>
                </a:lnTo>
                <a:lnTo>
                  <a:pt x="46800" y="80880"/>
                </a:lnTo>
                <a:lnTo>
                  <a:pt x="46700" y="80680"/>
                </a:lnTo>
                <a:lnTo>
                  <a:pt x="46590" y="80560"/>
                </a:lnTo>
                <a:lnTo>
                  <a:pt x="46290" y="80280"/>
                </a:lnTo>
                <a:lnTo>
                  <a:pt x="45450" y="78770"/>
                </a:lnTo>
                <a:lnTo>
                  <a:pt x="45270" y="78610"/>
                </a:lnTo>
                <a:lnTo>
                  <a:pt x="44910" y="78360"/>
                </a:lnTo>
                <a:lnTo>
                  <a:pt x="44830" y="78260"/>
                </a:lnTo>
                <a:lnTo>
                  <a:pt x="44800" y="78200"/>
                </a:lnTo>
                <a:lnTo>
                  <a:pt x="44710" y="77880"/>
                </a:lnTo>
                <a:lnTo>
                  <a:pt x="44680" y="77890"/>
                </a:lnTo>
                <a:lnTo>
                  <a:pt x="44620" y="77910"/>
                </a:lnTo>
                <a:lnTo>
                  <a:pt x="44590" y="77920"/>
                </a:lnTo>
                <a:lnTo>
                  <a:pt x="44540" y="77870"/>
                </a:lnTo>
                <a:lnTo>
                  <a:pt x="44490" y="77720"/>
                </a:lnTo>
                <a:lnTo>
                  <a:pt x="44430" y="77690"/>
                </a:lnTo>
                <a:lnTo>
                  <a:pt x="44290" y="77690"/>
                </a:lnTo>
                <a:lnTo>
                  <a:pt x="44220" y="77680"/>
                </a:lnTo>
                <a:lnTo>
                  <a:pt x="44160" y="77650"/>
                </a:lnTo>
                <a:lnTo>
                  <a:pt x="43920" y="77420"/>
                </a:lnTo>
                <a:lnTo>
                  <a:pt x="43860" y="77390"/>
                </a:lnTo>
                <a:lnTo>
                  <a:pt x="43790" y="77360"/>
                </a:lnTo>
                <a:lnTo>
                  <a:pt x="43790" y="77320"/>
                </a:lnTo>
                <a:lnTo>
                  <a:pt x="43810" y="77300"/>
                </a:lnTo>
                <a:lnTo>
                  <a:pt x="43850" y="77250"/>
                </a:lnTo>
                <a:lnTo>
                  <a:pt x="43880" y="77220"/>
                </a:lnTo>
                <a:lnTo>
                  <a:pt x="43820" y="77190"/>
                </a:lnTo>
                <a:lnTo>
                  <a:pt x="43650" y="77080"/>
                </a:lnTo>
                <a:lnTo>
                  <a:pt x="43590" y="77010"/>
                </a:lnTo>
                <a:lnTo>
                  <a:pt x="43410" y="76900"/>
                </a:lnTo>
                <a:lnTo>
                  <a:pt x="43350" y="76880"/>
                </a:lnTo>
                <a:lnTo>
                  <a:pt x="43350" y="76840"/>
                </a:lnTo>
                <a:lnTo>
                  <a:pt x="43390" y="76760"/>
                </a:lnTo>
                <a:lnTo>
                  <a:pt x="43360" y="76580"/>
                </a:lnTo>
                <a:lnTo>
                  <a:pt x="43310" y="76510"/>
                </a:lnTo>
                <a:lnTo>
                  <a:pt x="43100" y="76450"/>
                </a:lnTo>
                <a:lnTo>
                  <a:pt x="43000" y="76390"/>
                </a:lnTo>
                <a:lnTo>
                  <a:pt x="42920" y="76310"/>
                </a:lnTo>
                <a:lnTo>
                  <a:pt x="42890" y="76230"/>
                </a:lnTo>
                <a:lnTo>
                  <a:pt x="42910" y="76140"/>
                </a:lnTo>
                <a:lnTo>
                  <a:pt x="42930" y="76060"/>
                </a:lnTo>
                <a:lnTo>
                  <a:pt x="42930" y="76000"/>
                </a:lnTo>
                <a:lnTo>
                  <a:pt x="42870" y="75980"/>
                </a:lnTo>
                <a:lnTo>
                  <a:pt x="42780" y="75970"/>
                </a:lnTo>
                <a:lnTo>
                  <a:pt x="42710" y="75930"/>
                </a:lnTo>
                <a:lnTo>
                  <a:pt x="42430" y="75600"/>
                </a:lnTo>
                <a:lnTo>
                  <a:pt x="42370" y="75490"/>
                </a:lnTo>
                <a:lnTo>
                  <a:pt x="42360" y="75380"/>
                </a:lnTo>
                <a:lnTo>
                  <a:pt x="42380" y="75330"/>
                </a:lnTo>
                <a:lnTo>
                  <a:pt x="42480" y="75260"/>
                </a:lnTo>
                <a:lnTo>
                  <a:pt x="42500" y="75210"/>
                </a:lnTo>
                <a:lnTo>
                  <a:pt x="42490" y="75190"/>
                </a:lnTo>
                <a:lnTo>
                  <a:pt x="42470" y="75180"/>
                </a:lnTo>
                <a:lnTo>
                  <a:pt x="42450" y="75160"/>
                </a:lnTo>
                <a:lnTo>
                  <a:pt x="42420" y="75040"/>
                </a:lnTo>
                <a:lnTo>
                  <a:pt x="42380" y="74970"/>
                </a:lnTo>
                <a:lnTo>
                  <a:pt x="42330" y="74920"/>
                </a:lnTo>
                <a:lnTo>
                  <a:pt x="42310" y="74890"/>
                </a:lnTo>
                <a:lnTo>
                  <a:pt x="42280" y="74820"/>
                </a:lnTo>
                <a:lnTo>
                  <a:pt x="42130" y="74640"/>
                </a:lnTo>
                <a:lnTo>
                  <a:pt x="42090" y="74540"/>
                </a:lnTo>
                <a:lnTo>
                  <a:pt x="42080" y="74390"/>
                </a:lnTo>
                <a:lnTo>
                  <a:pt x="42140" y="74010"/>
                </a:lnTo>
                <a:lnTo>
                  <a:pt x="42110" y="73850"/>
                </a:lnTo>
                <a:lnTo>
                  <a:pt x="42040" y="73710"/>
                </a:lnTo>
                <a:lnTo>
                  <a:pt x="41790" y="73390"/>
                </a:lnTo>
                <a:lnTo>
                  <a:pt x="41770" y="73330"/>
                </a:lnTo>
                <a:lnTo>
                  <a:pt x="41800" y="73270"/>
                </a:lnTo>
                <a:lnTo>
                  <a:pt x="41820" y="73220"/>
                </a:lnTo>
                <a:lnTo>
                  <a:pt x="41890" y="73060"/>
                </a:lnTo>
                <a:lnTo>
                  <a:pt x="41960" y="73040"/>
                </a:lnTo>
                <a:lnTo>
                  <a:pt x="41940" y="73000"/>
                </a:lnTo>
                <a:lnTo>
                  <a:pt x="41880" y="72950"/>
                </a:lnTo>
                <a:lnTo>
                  <a:pt x="41820" y="72920"/>
                </a:lnTo>
                <a:lnTo>
                  <a:pt x="41760" y="72900"/>
                </a:lnTo>
                <a:lnTo>
                  <a:pt x="41550" y="72870"/>
                </a:lnTo>
                <a:lnTo>
                  <a:pt x="41580" y="72840"/>
                </a:lnTo>
                <a:lnTo>
                  <a:pt x="41640" y="72730"/>
                </a:lnTo>
                <a:lnTo>
                  <a:pt x="41470" y="72700"/>
                </a:lnTo>
                <a:lnTo>
                  <a:pt x="41310" y="72600"/>
                </a:lnTo>
                <a:lnTo>
                  <a:pt x="41180" y="72470"/>
                </a:lnTo>
                <a:lnTo>
                  <a:pt x="41140" y="72390"/>
                </a:lnTo>
                <a:lnTo>
                  <a:pt x="41110" y="72330"/>
                </a:lnTo>
                <a:lnTo>
                  <a:pt x="41110" y="72320"/>
                </a:lnTo>
                <a:lnTo>
                  <a:pt x="41110" y="71750"/>
                </a:lnTo>
                <a:lnTo>
                  <a:pt x="41120" y="71650"/>
                </a:lnTo>
                <a:lnTo>
                  <a:pt x="41140" y="71590"/>
                </a:lnTo>
                <a:lnTo>
                  <a:pt x="41130" y="71470"/>
                </a:lnTo>
                <a:lnTo>
                  <a:pt x="41110" y="71320"/>
                </a:lnTo>
                <a:lnTo>
                  <a:pt x="41110" y="71240"/>
                </a:lnTo>
                <a:lnTo>
                  <a:pt x="41120" y="71180"/>
                </a:lnTo>
                <a:lnTo>
                  <a:pt x="41130" y="71140"/>
                </a:lnTo>
                <a:lnTo>
                  <a:pt x="41130" y="71080"/>
                </a:lnTo>
                <a:lnTo>
                  <a:pt x="41130" y="70980"/>
                </a:lnTo>
                <a:lnTo>
                  <a:pt x="41080" y="70810"/>
                </a:lnTo>
                <a:lnTo>
                  <a:pt x="40970" y="70600"/>
                </a:lnTo>
                <a:lnTo>
                  <a:pt x="40950" y="70510"/>
                </a:lnTo>
                <a:lnTo>
                  <a:pt x="40850" y="69900"/>
                </a:lnTo>
                <a:lnTo>
                  <a:pt x="40850" y="69860"/>
                </a:lnTo>
                <a:lnTo>
                  <a:pt x="40860" y="69820"/>
                </a:lnTo>
                <a:lnTo>
                  <a:pt x="40880" y="69790"/>
                </a:lnTo>
                <a:lnTo>
                  <a:pt x="40900" y="69780"/>
                </a:lnTo>
                <a:lnTo>
                  <a:pt x="40930" y="69770"/>
                </a:lnTo>
                <a:lnTo>
                  <a:pt x="40950" y="69750"/>
                </a:lnTo>
                <a:lnTo>
                  <a:pt x="40970" y="69740"/>
                </a:lnTo>
                <a:lnTo>
                  <a:pt x="40980" y="69710"/>
                </a:lnTo>
                <a:lnTo>
                  <a:pt x="41020" y="69320"/>
                </a:lnTo>
                <a:lnTo>
                  <a:pt x="41060" y="69160"/>
                </a:lnTo>
                <a:lnTo>
                  <a:pt x="41070" y="69090"/>
                </a:lnTo>
                <a:lnTo>
                  <a:pt x="41060" y="69010"/>
                </a:lnTo>
                <a:lnTo>
                  <a:pt x="40960" y="68720"/>
                </a:lnTo>
                <a:lnTo>
                  <a:pt x="40950" y="68630"/>
                </a:lnTo>
                <a:lnTo>
                  <a:pt x="40950" y="68560"/>
                </a:lnTo>
                <a:lnTo>
                  <a:pt x="40980" y="68490"/>
                </a:lnTo>
                <a:lnTo>
                  <a:pt x="41000" y="68450"/>
                </a:lnTo>
                <a:lnTo>
                  <a:pt x="41000" y="68370"/>
                </a:lnTo>
                <a:lnTo>
                  <a:pt x="40990" y="68320"/>
                </a:lnTo>
                <a:lnTo>
                  <a:pt x="40920" y="68170"/>
                </a:lnTo>
                <a:lnTo>
                  <a:pt x="41050" y="68110"/>
                </a:lnTo>
                <a:lnTo>
                  <a:pt x="41120" y="68100"/>
                </a:lnTo>
                <a:lnTo>
                  <a:pt x="41730" y="68120"/>
                </a:lnTo>
                <a:lnTo>
                  <a:pt x="42020" y="68090"/>
                </a:lnTo>
                <a:lnTo>
                  <a:pt x="42230" y="68000"/>
                </a:lnTo>
                <a:lnTo>
                  <a:pt x="42440" y="67950"/>
                </a:lnTo>
                <a:lnTo>
                  <a:pt x="42620" y="67970"/>
                </a:lnTo>
                <a:lnTo>
                  <a:pt x="42760" y="68030"/>
                </a:lnTo>
                <a:lnTo>
                  <a:pt x="42970" y="68180"/>
                </a:lnTo>
                <a:lnTo>
                  <a:pt x="43100" y="68230"/>
                </a:lnTo>
                <a:lnTo>
                  <a:pt x="43250" y="68250"/>
                </a:lnTo>
                <a:lnTo>
                  <a:pt x="43390" y="68200"/>
                </a:lnTo>
                <a:lnTo>
                  <a:pt x="43510" y="68140"/>
                </a:lnTo>
                <a:lnTo>
                  <a:pt x="43570" y="68100"/>
                </a:lnTo>
                <a:lnTo>
                  <a:pt x="43760" y="68030"/>
                </a:lnTo>
                <a:lnTo>
                  <a:pt x="43910" y="68040"/>
                </a:lnTo>
                <a:lnTo>
                  <a:pt x="44050" y="68090"/>
                </a:lnTo>
                <a:lnTo>
                  <a:pt x="44130" y="68150"/>
                </a:lnTo>
                <a:lnTo>
                  <a:pt x="44230" y="68260"/>
                </a:lnTo>
                <a:lnTo>
                  <a:pt x="44430" y="68590"/>
                </a:lnTo>
                <a:lnTo>
                  <a:pt x="44490" y="68740"/>
                </a:lnTo>
                <a:lnTo>
                  <a:pt x="44570" y="69060"/>
                </a:lnTo>
                <a:lnTo>
                  <a:pt x="44630" y="69210"/>
                </a:lnTo>
                <a:lnTo>
                  <a:pt x="44920" y="69460"/>
                </a:lnTo>
                <a:lnTo>
                  <a:pt x="45260" y="69680"/>
                </a:lnTo>
                <a:lnTo>
                  <a:pt x="45480" y="69770"/>
                </a:lnTo>
                <a:lnTo>
                  <a:pt x="45870" y="70040"/>
                </a:lnTo>
                <a:lnTo>
                  <a:pt x="46040" y="70130"/>
                </a:lnTo>
                <a:lnTo>
                  <a:pt x="46200" y="70180"/>
                </a:lnTo>
                <a:lnTo>
                  <a:pt x="46320" y="70190"/>
                </a:lnTo>
                <a:lnTo>
                  <a:pt x="46430" y="70180"/>
                </a:lnTo>
                <a:lnTo>
                  <a:pt x="46370" y="70090"/>
                </a:lnTo>
                <a:lnTo>
                  <a:pt x="46360" y="70060"/>
                </a:lnTo>
                <a:lnTo>
                  <a:pt x="46360" y="70030"/>
                </a:lnTo>
                <a:lnTo>
                  <a:pt x="46360" y="70010"/>
                </a:lnTo>
                <a:lnTo>
                  <a:pt x="46360" y="69980"/>
                </a:lnTo>
                <a:lnTo>
                  <a:pt x="46560" y="69710"/>
                </a:lnTo>
                <a:lnTo>
                  <a:pt x="46590" y="69650"/>
                </a:lnTo>
                <a:lnTo>
                  <a:pt x="46610" y="69580"/>
                </a:lnTo>
                <a:lnTo>
                  <a:pt x="46610" y="69540"/>
                </a:lnTo>
                <a:lnTo>
                  <a:pt x="46620" y="69480"/>
                </a:lnTo>
                <a:lnTo>
                  <a:pt x="46600" y="69240"/>
                </a:lnTo>
                <a:lnTo>
                  <a:pt x="46610" y="69160"/>
                </a:lnTo>
                <a:lnTo>
                  <a:pt x="46620" y="69120"/>
                </a:lnTo>
                <a:lnTo>
                  <a:pt x="46640" y="69100"/>
                </a:lnTo>
                <a:lnTo>
                  <a:pt x="46670" y="69060"/>
                </a:lnTo>
                <a:lnTo>
                  <a:pt x="46940" y="68880"/>
                </a:lnTo>
                <a:lnTo>
                  <a:pt x="46980" y="68850"/>
                </a:lnTo>
                <a:lnTo>
                  <a:pt x="47190" y="68600"/>
                </a:lnTo>
                <a:lnTo>
                  <a:pt x="47390" y="68300"/>
                </a:lnTo>
                <a:lnTo>
                  <a:pt x="47430" y="68270"/>
                </a:lnTo>
                <a:lnTo>
                  <a:pt x="47480" y="68230"/>
                </a:lnTo>
                <a:lnTo>
                  <a:pt x="47580" y="68180"/>
                </a:lnTo>
                <a:lnTo>
                  <a:pt x="47640" y="68160"/>
                </a:lnTo>
                <a:lnTo>
                  <a:pt x="47700" y="68150"/>
                </a:lnTo>
                <a:lnTo>
                  <a:pt x="47740" y="68160"/>
                </a:lnTo>
                <a:lnTo>
                  <a:pt x="47910" y="68180"/>
                </a:lnTo>
                <a:lnTo>
                  <a:pt x="47950" y="68180"/>
                </a:lnTo>
                <a:lnTo>
                  <a:pt x="47980" y="68170"/>
                </a:lnTo>
                <a:lnTo>
                  <a:pt x="48240" y="68060"/>
                </a:lnTo>
                <a:lnTo>
                  <a:pt x="48270" y="68050"/>
                </a:lnTo>
                <a:lnTo>
                  <a:pt x="48310" y="68050"/>
                </a:lnTo>
                <a:lnTo>
                  <a:pt x="48470" y="68070"/>
                </a:lnTo>
                <a:lnTo>
                  <a:pt x="48510" y="68070"/>
                </a:lnTo>
                <a:lnTo>
                  <a:pt x="48540" y="68050"/>
                </a:lnTo>
                <a:lnTo>
                  <a:pt x="48580" y="68040"/>
                </a:lnTo>
                <a:lnTo>
                  <a:pt x="48870" y="67830"/>
                </a:lnTo>
                <a:lnTo>
                  <a:pt x="48900" y="67820"/>
                </a:lnTo>
                <a:lnTo>
                  <a:pt x="48930" y="67800"/>
                </a:lnTo>
                <a:lnTo>
                  <a:pt x="49000" y="67780"/>
                </a:lnTo>
                <a:lnTo>
                  <a:pt x="49100" y="67700"/>
                </a:lnTo>
                <a:lnTo>
                  <a:pt x="49200" y="67600"/>
                </a:lnTo>
                <a:lnTo>
                  <a:pt x="49250" y="67550"/>
                </a:lnTo>
                <a:lnTo>
                  <a:pt x="49300" y="67530"/>
                </a:lnTo>
                <a:lnTo>
                  <a:pt x="49330" y="67510"/>
                </a:lnTo>
                <a:lnTo>
                  <a:pt x="49380" y="67480"/>
                </a:lnTo>
                <a:lnTo>
                  <a:pt x="49430" y="67420"/>
                </a:lnTo>
                <a:lnTo>
                  <a:pt x="49570" y="67230"/>
                </a:lnTo>
                <a:lnTo>
                  <a:pt x="49600" y="67160"/>
                </a:lnTo>
                <a:lnTo>
                  <a:pt x="49620" y="67100"/>
                </a:lnTo>
                <a:lnTo>
                  <a:pt x="49610" y="66490"/>
                </a:lnTo>
                <a:lnTo>
                  <a:pt x="49560" y="66320"/>
                </a:lnTo>
                <a:lnTo>
                  <a:pt x="49560" y="66180"/>
                </a:lnTo>
                <a:lnTo>
                  <a:pt x="49630" y="66040"/>
                </a:lnTo>
                <a:lnTo>
                  <a:pt x="50180" y="65910"/>
                </a:lnTo>
                <a:lnTo>
                  <a:pt x="50390" y="65730"/>
                </a:lnTo>
                <a:lnTo>
                  <a:pt x="50500" y="65480"/>
                </a:lnTo>
                <a:lnTo>
                  <a:pt x="50570" y="65230"/>
                </a:lnTo>
                <a:lnTo>
                  <a:pt x="50780" y="65300"/>
                </a:lnTo>
                <a:lnTo>
                  <a:pt x="52280" y="66140"/>
                </a:lnTo>
                <a:lnTo>
                  <a:pt x="52490" y="66190"/>
                </a:lnTo>
                <a:lnTo>
                  <a:pt x="52670" y="66200"/>
                </a:lnTo>
                <a:lnTo>
                  <a:pt x="52820" y="66170"/>
                </a:lnTo>
                <a:lnTo>
                  <a:pt x="53050" y="66220"/>
                </a:lnTo>
                <a:lnTo>
                  <a:pt x="53880" y="66610"/>
                </a:lnTo>
                <a:lnTo>
                  <a:pt x="54140" y="66700"/>
                </a:lnTo>
                <a:lnTo>
                  <a:pt x="54350" y="66740"/>
                </a:lnTo>
                <a:lnTo>
                  <a:pt x="54500" y="66800"/>
                </a:lnTo>
                <a:lnTo>
                  <a:pt x="54910" y="67130"/>
                </a:lnTo>
                <a:lnTo>
                  <a:pt x="54970" y="67170"/>
                </a:lnTo>
                <a:lnTo>
                  <a:pt x="55030" y="67180"/>
                </a:lnTo>
                <a:lnTo>
                  <a:pt x="55080" y="67200"/>
                </a:lnTo>
                <a:lnTo>
                  <a:pt x="55150" y="67270"/>
                </a:lnTo>
                <a:lnTo>
                  <a:pt x="55220" y="67410"/>
                </a:lnTo>
                <a:lnTo>
                  <a:pt x="55250" y="67440"/>
                </a:lnTo>
                <a:lnTo>
                  <a:pt x="55460" y="67570"/>
                </a:lnTo>
                <a:lnTo>
                  <a:pt x="55530" y="67650"/>
                </a:lnTo>
                <a:lnTo>
                  <a:pt x="55620" y="67760"/>
                </a:lnTo>
                <a:lnTo>
                  <a:pt x="55650" y="67810"/>
                </a:lnTo>
                <a:lnTo>
                  <a:pt x="55660" y="67840"/>
                </a:lnTo>
                <a:lnTo>
                  <a:pt x="55670" y="67850"/>
                </a:lnTo>
                <a:lnTo>
                  <a:pt x="55670" y="67940"/>
                </a:lnTo>
                <a:lnTo>
                  <a:pt x="55680" y="67970"/>
                </a:lnTo>
                <a:lnTo>
                  <a:pt x="55690" y="68000"/>
                </a:lnTo>
                <a:lnTo>
                  <a:pt x="55750" y="68080"/>
                </a:lnTo>
                <a:lnTo>
                  <a:pt x="55770" y="68100"/>
                </a:lnTo>
                <a:lnTo>
                  <a:pt x="55810" y="68210"/>
                </a:lnTo>
                <a:lnTo>
                  <a:pt x="55830" y="68240"/>
                </a:lnTo>
                <a:lnTo>
                  <a:pt x="55860" y="68280"/>
                </a:lnTo>
                <a:lnTo>
                  <a:pt x="55910" y="68320"/>
                </a:lnTo>
                <a:lnTo>
                  <a:pt x="55960" y="68390"/>
                </a:lnTo>
                <a:lnTo>
                  <a:pt x="56010" y="68480"/>
                </a:lnTo>
                <a:lnTo>
                  <a:pt x="56020" y="68520"/>
                </a:lnTo>
                <a:lnTo>
                  <a:pt x="56020" y="68550"/>
                </a:lnTo>
                <a:lnTo>
                  <a:pt x="56000" y="68590"/>
                </a:lnTo>
                <a:lnTo>
                  <a:pt x="55970" y="68650"/>
                </a:lnTo>
                <a:lnTo>
                  <a:pt x="55960" y="68680"/>
                </a:lnTo>
                <a:lnTo>
                  <a:pt x="55960" y="68720"/>
                </a:lnTo>
                <a:lnTo>
                  <a:pt x="55970" y="68750"/>
                </a:lnTo>
                <a:lnTo>
                  <a:pt x="56000" y="68810"/>
                </a:lnTo>
                <a:lnTo>
                  <a:pt x="56040" y="68920"/>
                </a:lnTo>
                <a:lnTo>
                  <a:pt x="56070" y="68980"/>
                </a:lnTo>
                <a:lnTo>
                  <a:pt x="56080" y="69010"/>
                </a:lnTo>
                <a:lnTo>
                  <a:pt x="56070" y="69080"/>
                </a:lnTo>
                <a:lnTo>
                  <a:pt x="56080" y="69120"/>
                </a:lnTo>
                <a:lnTo>
                  <a:pt x="56090" y="69150"/>
                </a:lnTo>
                <a:lnTo>
                  <a:pt x="56130" y="69210"/>
                </a:lnTo>
                <a:lnTo>
                  <a:pt x="56130" y="69240"/>
                </a:lnTo>
                <a:lnTo>
                  <a:pt x="56130" y="69280"/>
                </a:lnTo>
                <a:lnTo>
                  <a:pt x="56110" y="69310"/>
                </a:lnTo>
                <a:lnTo>
                  <a:pt x="56100" y="69340"/>
                </a:lnTo>
                <a:lnTo>
                  <a:pt x="56090" y="69370"/>
                </a:lnTo>
                <a:lnTo>
                  <a:pt x="56090" y="69410"/>
                </a:lnTo>
                <a:lnTo>
                  <a:pt x="56110" y="69480"/>
                </a:lnTo>
                <a:lnTo>
                  <a:pt x="56120" y="69590"/>
                </a:lnTo>
                <a:lnTo>
                  <a:pt x="56130" y="69620"/>
                </a:lnTo>
                <a:lnTo>
                  <a:pt x="56170" y="69680"/>
                </a:lnTo>
                <a:lnTo>
                  <a:pt x="56190" y="69710"/>
                </a:lnTo>
                <a:lnTo>
                  <a:pt x="56220" y="69780"/>
                </a:lnTo>
                <a:lnTo>
                  <a:pt x="56230" y="69820"/>
                </a:lnTo>
                <a:lnTo>
                  <a:pt x="56250" y="69880"/>
                </a:lnTo>
                <a:lnTo>
                  <a:pt x="56350" y="70010"/>
                </a:lnTo>
                <a:lnTo>
                  <a:pt x="56390" y="70160"/>
                </a:lnTo>
                <a:lnTo>
                  <a:pt x="56410" y="70190"/>
                </a:lnTo>
                <a:lnTo>
                  <a:pt x="56460" y="70250"/>
                </a:lnTo>
                <a:lnTo>
                  <a:pt x="56500" y="70280"/>
                </a:lnTo>
                <a:lnTo>
                  <a:pt x="56520" y="70310"/>
                </a:lnTo>
                <a:lnTo>
                  <a:pt x="56540" y="70340"/>
                </a:lnTo>
                <a:lnTo>
                  <a:pt x="56550" y="70380"/>
                </a:lnTo>
                <a:lnTo>
                  <a:pt x="56550" y="70410"/>
                </a:lnTo>
                <a:lnTo>
                  <a:pt x="56560" y="70450"/>
                </a:lnTo>
                <a:lnTo>
                  <a:pt x="56580" y="70480"/>
                </a:lnTo>
                <a:lnTo>
                  <a:pt x="56660" y="70580"/>
                </a:lnTo>
                <a:lnTo>
                  <a:pt x="56680" y="70620"/>
                </a:lnTo>
                <a:lnTo>
                  <a:pt x="56700" y="70650"/>
                </a:lnTo>
                <a:lnTo>
                  <a:pt x="56730" y="70680"/>
                </a:lnTo>
                <a:lnTo>
                  <a:pt x="56810" y="70710"/>
                </a:lnTo>
                <a:lnTo>
                  <a:pt x="56900" y="70760"/>
                </a:lnTo>
                <a:lnTo>
                  <a:pt x="56970" y="70790"/>
                </a:lnTo>
                <a:lnTo>
                  <a:pt x="57050" y="70780"/>
                </a:lnTo>
                <a:lnTo>
                  <a:pt x="57510" y="70610"/>
                </a:lnTo>
                <a:lnTo>
                  <a:pt x="57730" y="70600"/>
                </a:lnTo>
                <a:lnTo>
                  <a:pt x="57990" y="70620"/>
                </a:lnTo>
                <a:lnTo>
                  <a:pt x="58430" y="70720"/>
                </a:lnTo>
                <a:lnTo>
                  <a:pt x="58560" y="70660"/>
                </a:lnTo>
                <a:lnTo>
                  <a:pt x="58600" y="70550"/>
                </a:lnTo>
                <a:lnTo>
                  <a:pt x="58530" y="70250"/>
                </a:lnTo>
                <a:lnTo>
                  <a:pt x="58530" y="70110"/>
                </a:lnTo>
                <a:lnTo>
                  <a:pt x="58570" y="69980"/>
                </a:lnTo>
                <a:lnTo>
                  <a:pt x="58690" y="69890"/>
                </a:lnTo>
                <a:lnTo>
                  <a:pt x="58840" y="69800"/>
                </a:lnTo>
                <a:lnTo>
                  <a:pt x="59030" y="69790"/>
                </a:lnTo>
                <a:lnTo>
                  <a:pt x="59240" y="69840"/>
                </a:lnTo>
                <a:lnTo>
                  <a:pt x="59540" y="69970"/>
                </a:lnTo>
                <a:lnTo>
                  <a:pt x="60100" y="70090"/>
                </a:lnTo>
                <a:lnTo>
                  <a:pt x="60630" y="70020"/>
                </a:lnTo>
                <a:lnTo>
                  <a:pt x="60840" y="70050"/>
                </a:lnTo>
                <a:lnTo>
                  <a:pt x="60950" y="70170"/>
                </a:lnTo>
                <a:lnTo>
                  <a:pt x="61010" y="70260"/>
                </a:lnTo>
                <a:lnTo>
                  <a:pt x="61060" y="70350"/>
                </a:lnTo>
                <a:lnTo>
                  <a:pt x="61110" y="70420"/>
                </a:lnTo>
                <a:lnTo>
                  <a:pt x="61280" y="70550"/>
                </a:lnTo>
                <a:lnTo>
                  <a:pt x="61340" y="70620"/>
                </a:lnTo>
                <a:lnTo>
                  <a:pt x="61390" y="70690"/>
                </a:lnTo>
                <a:lnTo>
                  <a:pt x="61440" y="70820"/>
                </a:lnTo>
                <a:lnTo>
                  <a:pt x="61490" y="71010"/>
                </a:lnTo>
                <a:lnTo>
                  <a:pt x="61520" y="71080"/>
                </a:lnTo>
                <a:lnTo>
                  <a:pt x="61570" y="71160"/>
                </a:lnTo>
                <a:lnTo>
                  <a:pt x="61670" y="71260"/>
                </a:lnTo>
                <a:lnTo>
                  <a:pt x="61780" y="71420"/>
                </a:lnTo>
                <a:lnTo>
                  <a:pt x="61790" y="71460"/>
                </a:lnTo>
                <a:lnTo>
                  <a:pt x="61850" y="71660"/>
                </a:lnTo>
                <a:lnTo>
                  <a:pt x="61890" y="71730"/>
                </a:lnTo>
                <a:lnTo>
                  <a:pt x="61950" y="71790"/>
                </a:lnTo>
                <a:lnTo>
                  <a:pt x="62130" y="71920"/>
                </a:lnTo>
                <a:lnTo>
                  <a:pt x="62190" y="71980"/>
                </a:lnTo>
                <a:lnTo>
                  <a:pt x="62240" y="72080"/>
                </a:lnTo>
                <a:lnTo>
                  <a:pt x="62300" y="72150"/>
                </a:lnTo>
                <a:lnTo>
                  <a:pt x="62380" y="72210"/>
                </a:lnTo>
                <a:lnTo>
                  <a:pt x="62460" y="72280"/>
                </a:lnTo>
                <a:lnTo>
                  <a:pt x="62540" y="72390"/>
                </a:lnTo>
                <a:lnTo>
                  <a:pt x="62770" y="72640"/>
                </a:lnTo>
                <a:lnTo>
                  <a:pt x="63140" y="72930"/>
                </a:lnTo>
                <a:lnTo>
                  <a:pt x="63200" y="73020"/>
                </a:lnTo>
                <a:lnTo>
                  <a:pt x="63250" y="73090"/>
                </a:lnTo>
                <a:lnTo>
                  <a:pt x="63360" y="73140"/>
                </a:lnTo>
                <a:lnTo>
                  <a:pt x="63430" y="73240"/>
                </a:lnTo>
                <a:lnTo>
                  <a:pt x="63580" y="73290"/>
                </a:lnTo>
                <a:lnTo>
                  <a:pt x="63810" y="73440"/>
                </a:lnTo>
                <a:lnTo>
                  <a:pt x="63980" y="73700"/>
                </a:lnTo>
                <a:lnTo>
                  <a:pt x="64040" y="73760"/>
                </a:lnTo>
                <a:lnTo>
                  <a:pt x="64240" y="73900"/>
                </a:lnTo>
                <a:lnTo>
                  <a:pt x="64290" y="73960"/>
                </a:lnTo>
                <a:lnTo>
                  <a:pt x="64330" y="74010"/>
                </a:lnTo>
                <a:lnTo>
                  <a:pt x="64420" y="74140"/>
                </a:lnTo>
                <a:lnTo>
                  <a:pt x="64460" y="74170"/>
                </a:lnTo>
                <a:lnTo>
                  <a:pt x="64490" y="74200"/>
                </a:lnTo>
                <a:lnTo>
                  <a:pt x="65000" y="74480"/>
                </a:lnTo>
                <a:lnTo>
                  <a:pt x="65320" y="74580"/>
                </a:lnTo>
                <a:lnTo>
                  <a:pt x="65460" y="74650"/>
                </a:lnTo>
                <a:lnTo>
                  <a:pt x="65550" y="74710"/>
                </a:lnTo>
                <a:lnTo>
                  <a:pt x="65590" y="74720"/>
                </a:lnTo>
                <a:lnTo>
                  <a:pt x="65630" y="74730"/>
                </a:lnTo>
                <a:lnTo>
                  <a:pt x="65690" y="74730"/>
                </a:lnTo>
                <a:lnTo>
                  <a:pt x="65910" y="74700"/>
                </a:lnTo>
                <a:lnTo>
                  <a:pt x="66150" y="74710"/>
                </a:lnTo>
                <a:lnTo>
                  <a:pt x="66420" y="74760"/>
                </a:lnTo>
                <a:lnTo>
                  <a:pt x="66460" y="74770"/>
                </a:lnTo>
                <a:lnTo>
                  <a:pt x="66530" y="74770"/>
                </a:lnTo>
                <a:lnTo>
                  <a:pt x="66650" y="74800"/>
                </a:lnTo>
                <a:lnTo>
                  <a:pt x="66740" y="74780"/>
                </a:lnTo>
                <a:lnTo>
                  <a:pt x="66830" y="74750"/>
                </a:lnTo>
                <a:lnTo>
                  <a:pt x="66930" y="74730"/>
                </a:lnTo>
                <a:lnTo>
                  <a:pt x="67400" y="74730"/>
                </a:lnTo>
                <a:lnTo>
                  <a:pt x="67460" y="74730"/>
                </a:lnTo>
                <a:lnTo>
                  <a:pt x="67500" y="74750"/>
                </a:lnTo>
                <a:lnTo>
                  <a:pt x="67530" y="74740"/>
                </a:lnTo>
                <a:lnTo>
                  <a:pt x="67630" y="74660"/>
                </a:lnTo>
                <a:lnTo>
                  <a:pt x="67770" y="74600"/>
                </a:lnTo>
                <a:lnTo>
                  <a:pt x="67830" y="74590"/>
                </a:lnTo>
                <a:lnTo>
                  <a:pt x="67890" y="74590"/>
                </a:lnTo>
                <a:lnTo>
                  <a:pt x="68010" y="74620"/>
                </a:lnTo>
                <a:lnTo>
                  <a:pt x="68070" y="74630"/>
                </a:lnTo>
                <a:lnTo>
                  <a:pt x="68120" y="74620"/>
                </a:lnTo>
                <a:lnTo>
                  <a:pt x="68210" y="74550"/>
                </a:lnTo>
                <a:lnTo>
                  <a:pt x="68270" y="74540"/>
                </a:lnTo>
                <a:lnTo>
                  <a:pt x="68370" y="74560"/>
                </a:lnTo>
                <a:lnTo>
                  <a:pt x="68680" y="74750"/>
                </a:lnTo>
                <a:lnTo>
                  <a:pt x="68920" y="74830"/>
                </a:lnTo>
                <a:lnTo>
                  <a:pt x="69050" y="74850"/>
                </a:lnTo>
                <a:lnTo>
                  <a:pt x="69170" y="74860"/>
                </a:lnTo>
                <a:lnTo>
                  <a:pt x="69270" y="74820"/>
                </a:lnTo>
                <a:lnTo>
                  <a:pt x="69320" y="74750"/>
                </a:lnTo>
                <a:lnTo>
                  <a:pt x="69380" y="74710"/>
                </a:lnTo>
                <a:lnTo>
                  <a:pt x="69530" y="74770"/>
                </a:lnTo>
                <a:lnTo>
                  <a:pt x="69730" y="74940"/>
                </a:lnTo>
                <a:lnTo>
                  <a:pt x="69830" y="74960"/>
                </a:lnTo>
                <a:lnTo>
                  <a:pt x="69970" y="74860"/>
                </a:lnTo>
                <a:lnTo>
                  <a:pt x="70030" y="74960"/>
                </a:lnTo>
                <a:lnTo>
                  <a:pt x="70110" y="75050"/>
                </a:lnTo>
                <a:lnTo>
                  <a:pt x="70130" y="75140"/>
                </a:lnTo>
                <a:lnTo>
                  <a:pt x="70160" y="75180"/>
                </a:lnTo>
                <a:lnTo>
                  <a:pt x="70180" y="75180"/>
                </a:lnTo>
                <a:lnTo>
                  <a:pt x="70200" y="75170"/>
                </a:lnTo>
                <a:lnTo>
                  <a:pt x="70240" y="75190"/>
                </a:lnTo>
                <a:lnTo>
                  <a:pt x="70780" y="75780"/>
                </a:lnTo>
                <a:lnTo>
                  <a:pt x="70920" y="75990"/>
                </a:lnTo>
                <a:lnTo>
                  <a:pt x="71090" y="76180"/>
                </a:lnTo>
                <a:lnTo>
                  <a:pt x="71130" y="76290"/>
                </a:lnTo>
                <a:lnTo>
                  <a:pt x="71230" y="76240"/>
                </a:lnTo>
                <a:lnTo>
                  <a:pt x="71290" y="76240"/>
                </a:lnTo>
                <a:lnTo>
                  <a:pt x="71340" y="76270"/>
                </a:lnTo>
                <a:lnTo>
                  <a:pt x="71400" y="76340"/>
                </a:lnTo>
                <a:lnTo>
                  <a:pt x="71410" y="76400"/>
                </a:lnTo>
                <a:lnTo>
                  <a:pt x="71450" y="76520"/>
                </a:lnTo>
                <a:lnTo>
                  <a:pt x="71530" y="76600"/>
                </a:lnTo>
                <a:lnTo>
                  <a:pt x="71650" y="76550"/>
                </a:lnTo>
                <a:lnTo>
                  <a:pt x="71810" y="76520"/>
                </a:lnTo>
                <a:lnTo>
                  <a:pt x="71970" y="76690"/>
                </a:lnTo>
                <a:lnTo>
                  <a:pt x="72170" y="77080"/>
                </a:lnTo>
                <a:lnTo>
                  <a:pt x="72170" y="77130"/>
                </a:lnTo>
                <a:lnTo>
                  <a:pt x="72150" y="77170"/>
                </a:lnTo>
                <a:lnTo>
                  <a:pt x="72140" y="77210"/>
                </a:lnTo>
                <a:lnTo>
                  <a:pt x="72170" y="77270"/>
                </a:lnTo>
                <a:lnTo>
                  <a:pt x="72340" y="77410"/>
                </a:lnTo>
                <a:lnTo>
                  <a:pt x="72550" y="77500"/>
                </a:lnTo>
                <a:lnTo>
                  <a:pt x="72620" y="77580"/>
                </a:lnTo>
                <a:lnTo>
                  <a:pt x="72650" y="77710"/>
                </a:lnTo>
                <a:lnTo>
                  <a:pt x="72690" y="77690"/>
                </a:lnTo>
                <a:lnTo>
                  <a:pt x="72790" y="77670"/>
                </a:lnTo>
                <a:lnTo>
                  <a:pt x="72900" y="77690"/>
                </a:lnTo>
                <a:lnTo>
                  <a:pt x="72990" y="77780"/>
                </a:lnTo>
                <a:lnTo>
                  <a:pt x="73120" y="78090"/>
                </a:lnTo>
                <a:lnTo>
                  <a:pt x="73150" y="78200"/>
                </a:lnTo>
                <a:lnTo>
                  <a:pt x="73190" y="78610"/>
                </a:lnTo>
                <a:lnTo>
                  <a:pt x="73280" y="78750"/>
                </a:lnTo>
                <a:lnTo>
                  <a:pt x="73500" y="78800"/>
                </a:lnTo>
                <a:lnTo>
                  <a:pt x="73570" y="78850"/>
                </a:lnTo>
                <a:lnTo>
                  <a:pt x="73690" y="79060"/>
                </a:lnTo>
                <a:lnTo>
                  <a:pt x="73820" y="79250"/>
                </a:lnTo>
                <a:lnTo>
                  <a:pt x="73850" y="79340"/>
                </a:lnTo>
                <a:lnTo>
                  <a:pt x="73900" y="79550"/>
                </a:lnTo>
                <a:lnTo>
                  <a:pt x="73960" y="79660"/>
                </a:lnTo>
                <a:lnTo>
                  <a:pt x="74100" y="79810"/>
                </a:lnTo>
                <a:lnTo>
                  <a:pt x="74170" y="79910"/>
                </a:lnTo>
                <a:lnTo>
                  <a:pt x="74220" y="80020"/>
                </a:lnTo>
                <a:lnTo>
                  <a:pt x="74280" y="80260"/>
                </a:lnTo>
                <a:lnTo>
                  <a:pt x="74330" y="80380"/>
                </a:lnTo>
                <a:lnTo>
                  <a:pt x="74500" y="80550"/>
                </a:lnTo>
                <a:lnTo>
                  <a:pt x="74690" y="80570"/>
                </a:lnTo>
                <a:lnTo>
                  <a:pt x="74890" y="80550"/>
                </a:lnTo>
                <a:lnTo>
                  <a:pt x="75070" y="80610"/>
                </a:lnTo>
                <a:lnTo>
                  <a:pt x="75130" y="80720"/>
                </a:lnTo>
                <a:lnTo>
                  <a:pt x="75130" y="80810"/>
                </a:lnTo>
                <a:lnTo>
                  <a:pt x="75160" y="80870"/>
                </a:lnTo>
                <a:lnTo>
                  <a:pt x="75310" y="80890"/>
                </a:lnTo>
                <a:lnTo>
                  <a:pt x="75370" y="80950"/>
                </a:lnTo>
                <a:lnTo>
                  <a:pt x="75490" y="81220"/>
                </a:lnTo>
                <a:lnTo>
                  <a:pt x="75520" y="81360"/>
                </a:lnTo>
                <a:lnTo>
                  <a:pt x="75550" y="81400"/>
                </a:lnTo>
                <a:lnTo>
                  <a:pt x="75680" y="81530"/>
                </a:lnTo>
                <a:lnTo>
                  <a:pt x="75700" y="81570"/>
                </a:lnTo>
                <a:lnTo>
                  <a:pt x="75860" y="82000"/>
                </a:lnTo>
                <a:lnTo>
                  <a:pt x="75920" y="82100"/>
                </a:lnTo>
                <a:lnTo>
                  <a:pt x="76010" y="82160"/>
                </a:lnTo>
                <a:lnTo>
                  <a:pt x="76360" y="82310"/>
                </a:lnTo>
                <a:lnTo>
                  <a:pt x="76560" y="82440"/>
                </a:lnTo>
                <a:lnTo>
                  <a:pt x="76740" y="82590"/>
                </a:lnTo>
                <a:lnTo>
                  <a:pt x="76850" y="8273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