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Cabinda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Cabi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850" y="4600"/>
                </a:moveTo>
                <a:lnTo>
                  <a:pt x="16970" y="4670"/>
                </a:lnTo>
                <a:lnTo>
                  <a:pt x="17060" y="4690"/>
                </a:lnTo>
                <a:lnTo>
                  <a:pt x="17170" y="4670"/>
                </a:lnTo>
                <a:lnTo>
                  <a:pt x="17240" y="4630"/>
                </a:lnTo>
                <a:lnTo>
                  <a:pt x="17320" y="4620"/>
                </a:lnTo>
                <a:lnTo>
                  <a:pt x="17420" y="4680"/>
                </a:lnTo>
                <a:lnTo>
                  <a:pt x="17520" y="4810"/>
                </a:lnTo>
                <a:lnTo>
                  <a:pt x="17640" y="5130"/>
                </a:lnTo>
                <a:lnTo>
                  <a:pt x="17760" y="5270"/>
                </a:lnTo>
                <a:lnTo>
                  <a:pt x="18020" y="5480"/>
                </a:lnTo>
                <a:lnTo>
                  <a:pt x="18450" y="5990"/>
                </a:lnTo>
                <a:lnTo>
                  <a:pt x="18750" y="6140"/>
                </a:lnTo>
                <a:lnTo>
                  <a:pt x="18700" y="6330"/>
                </a:lnTo>
                <a:lnTo>
                  <a:pt x="18460" y="6410"/>
                </a:lnTo>
                <a:lnTo>
                  <a:pt x="17180" y="6710"/>
                </a:lnTo>
                <a:lnTo>
                  <a:pt x="16990" y="6830"/>
                </a:lnTo>
                <a:lnTo>
                  <a:pt x="16880" y="6950"/>
                </a:lnTo>
                <a:lnTo>
                  <a:pt x="16800" y="7090"/>
                </a:lnTo>
                <a:lnTo>
                  <a:pt x="16760" y="7230"/>
                </a:lnTo>
                <a:lnTo>
                  <a:pt x="16750" y="7380"/>
                </a:lnTo>
                <a:lnTo>
                  <a:pt x="16690" y="7460"/>
                </a:lnTo>
                <a:lnTo>
                  <a:pt x="16390" y="7630"/>
                </a:lnTo>
                <a:lnTo>
                  <a:pt x="16300" y="7710"/>
                </a:lnTo>
                <a:lnTo>
                  <a:pt x="16240" y="7850"/>
                </a:lnTo>
                <a:lnTo>
                  <a:pt x="16230" y="7960"/>
                </a:lnTo>
                <a:lnTo>
                  <a:pt x="16180" y="8030"/>
                </a:lnTo>
                <a:lnTo>
                  <a:pt x="16020" y="8090"/>
                </a:lnTo>
                <a:lnTo>
                  <a:pt x="15770" y="8110"/>
                </a:lnTo>
                <a:lnTo>
                  <a:pt x="15710" y="8150"/>
                </a:lnTo>
                <a:lnTo>
                  <a:pt x="15690" y="8280"/>
                </a:lnTo>
                <a:lnTo>
                  <a:pt x="15580" y="8530"/>
                </a:lnTo>
                <a:lnTo>
                  <a:pt x="15340" y="8690"/>
                </a:lnTo>
                <a:lnTo>
                  <a:pt x="14790" y="8880"/>
                </a:lnTo>
                <a:lnTo>
                  <a:pt x="14740" y="8880"/>
                </a:lnTo>
                <a:lnTo>
                  <a:pt x="14690" y="8880"/>
                </a:lnTo>
                <a:lnTo>
                  <a:pt x="14650" y="8890"/>
                </a:lnTo>
                <a:lnTo>
                  <a:pt x="14620" y="8950"/>
                </a:lnTo>
                <a:lnTo>
                  <a:pt x="14610" y="9010"/>
                </a:lnTo>
                <a:lnTo>
                  <a:pt x="14630" y="9080"/>
                </a:lnTo>
                <a:lnTo>
                  <a:pt x="14650" y="9140"/>
                </a:lnTo>
                <a:lnTo>
                  <a:pt x="14690" y="9180"/>
                </a:lnTo>
                <a:lnTo>
                  <a:pt x="14910" y="9250"/>
                </a:lnTo>
                <a:lnTo>
                  <a:pt x="14930" y="9290"/>
                </a:lnTo>
                <a:lnTo>
                  <a:pt x="14970" y="9320"/>
                </a:lnTo>
                <a:lnTo>
                  <a:pt x="15020" y="9340"/>
                </a:lnTo>
                <a:lnTo>
                  <a:pt x="15070" y="9370"/>
                </a:lnTo>
                <a:lnTo>
                  <a:pt x="15100" y="9380"/>
                </a:lnTo>
                <a:lnTo>
                  <a:pt x="15150" y="9400"/>
                </a:lnTo>
                <a:lnTo>
                  <a:pt x="15090" y="9410"/>
                </a:lnTo>
                <a:lnTo>
                  <a:pt x="15060" y="9410"/>
                </a:lnTo>
                <a:lnTo>
                  <a:pt x="15020" y="9420"/>
                </a:lnTo>
                <a:lnTo>
                  <a:pt x="14950" y="9440"/>
                </a:lnTo>
                <a:lnTo>
                  <a:pt x="14900" y="9450"/>
                </a:lnTo>
                <a:lnTo>
                  <a:pt x="14850" y="9490"/>
                </a:lnTo>
                <a:lnTo>
                  <a:pt x="14840" y="9520"/>
                </a:lnTo>
                <a:lnTo>
                  <a:pt x="14850" y="9550"/>
                </a:lnTo>
                <a:lnTo>
                  <a:pt x="14910" y="9560"/>
                </a:lnTo>
                <a:lnTo>
                  <a:pt x="14970" y="9580"/>
                </a:lnTo>
                <a:lnTo>
                  <a:pt x="15030" y="9580"/>
                </a:lnTo>
                <a:lnTo>
                  <a:pt x="15070" y="9570"/>
                </a:lnTo>
                <a:lnTo>
                  <a:pt x="15070" y="12880"/>
                </a:lnTo>
                <a:lnTo>
                  <a:pt x="15070" y="13290"/>
                </a:lnTo>
                <a:lnTo>
                  <a:pt x="14590" y="13280"/>
                </a:lnTo>
                <a:lnTo>
                  <a:pt x="14000" y="13270"/>
                </a:lnTo>
                <a:lnTo>
                  <a:pt x="13440" y="13350"/>
                </a:lnTo>
                <a:lnTo>
                  <a:pt x="13120" y="13530"/>
                </a:lnTo>
                <a:lnTo>
                  <a:pt x="12810" y="12990"/>
                </a:lnTo>
                <a:lnTo>
                  <a:pt x="12710" y="12580"/>
                </a:lnTo>
                <a:lnTo>
                  <a:pt x="12860" y="12160"/>
                </a:lnTo>
                <a:lnTo>
                  <a:pt x="12940" y="12090"/>
                </a:lnTo>
                <a:lnTo>
                  <a:pt x="13010" y="12070"/>
                </a:lnTo>
                <a:lnTo>
                  <a:pt x="13090" y="12060"/>
                </a:lnTo>
                <a:lnTo>
                  <a:pt x="13180" y="12030"/>
                </a:lnTo>
                <a:lnTo>
                  <a:pt x="13240" y="11960"/>
                </a:lnTo>
                <a:lnTo>
                  <a:pt x="13270" y="11870"/>
                </a:lnTo>
                <a:lnTo>
                  <a:pt x="13270" y="11670"/>
                </a:lnTo>
                <a:lnTo>
                  <a:pt x="13250" y="11590"/>
                </a:lnTo>
                <a:lnTo>
                  <a:pt x="13150" y="11350"/>
                </a:lnTo>
                <a:lnTo>
                  <a:pt x="13030" y="11120"/>
                </a:lnTo>
                <a:lnTo>
                  <a:pt x="12870" y="10680"/>
                </a:lnTo>
                <a:lnTo>
                  <a:pt x="12870" y="10510"/>
                </a:lnTo>
                <a:lnTo>
                  <a:pt x="12610" y="10050"/>
                </a:lnTo>
                <a:lnTo>
                  <a:pt x="12560" y="9740"/>
                </a:lnTo>
                <a:lnTo>
                  <a:pt x="12210" y="9310"/>
                </a:lnTo>
                <a:lnTo>
                  <a:pt x="11900" y="8830"/>
                </a:lnTo>
                <a:lnTo>
                  <a:pt x="11900" y="8760"/>
                </a:lnTo>
                <a:lnTo>
                  <a:pt x="11980" y="8780"/>
                </a:lnTo>
                <a:lnTo>
                  <a:pt x="12110" y="8810"/>
                </a:lnTo>
                <a:lnTo>
                  <a:pt x="12190" y="8830"/>
                </a:lnTo>
                <a:lnTo>
                  <a:pt x="12240" y="8870"/>
                </a:lnTo>
                <a:lnTo>
                  <a:pt x="12280" y="9020"/>
                </a:lnTo>
                <a:lnTo>
                  <a:pt x="12410" y="9050"/>
                </a:lnTo>
                <a:lnTo>
                  <a:pt x="12510" y="8980"/>
                </a:lnTo>
                <a:lnTo>
                  <a:pt x="12580" y="8880"/>
                </a:lnTo>
                <a:lnTo>
                  <a:pt x="12590" y="8790"/>
                </a:lnTo>
                <a:lnTo>
                  <a:pt x="12650" y="8750"/>
                </a:lnTo>
                <a:lnTo>
                  <a:pt x="12640" y="8630"/>
                </a:lnTo>
                <a:lnTo>
                  <a:pt x="12620" y="8570"/>
                </a:lnTo>
                <a:lnTo>
                  <a:pt x="12560" y="8550"/>
                </a:lnTo>
                <a:lnTo>
                  <a:pt x="12490" y="8540"/>
                </a:lnTo>
                <a:lnTo>
                  <a:pt x="12440" y="8610"/>
                </a:lnTo>
                <a:lnTo>
                  <a:pt x="12420" y="8710"/>
                </a:lnTo>
                <a:lnTo>
                  <a:pt x="12430" y="8850"/>
                </a:lnTo>
                <a:lnTo>
                  <a:pt x="12390" y="8880"/>
                </a:lnTo>
                <a:lnTo>
                  <a:pt x="12340" y="8860"/>
                </a:lnTo>
                <a:lnTo>
                  <a:pt x="12310" y="8730"/>
                </a:lnTo>
                <a:lnTo>
                  <a:pt x="12270" y="8660"/>
                </a:lnTo>
                <a:lnTo>
                  <a:pt x="12220" y="8640"/>
                </a:lnTo>
                <a:lnTo>
                  <a:pt x="12180" y="8700"/>
                </a:lnTo>
                <a:lnTo>
                  <a:pt x="12120" y="8710"/>
                </a:lnTo>
                <a:lnTo>
                  <a:pt x="12040" y="8670"/>
                </a:lnTo>
                <a:lnTo>
                  <a:pt x="11950" y="8680"/>
                </a:lnTo>
                <a:lnTo>
                  <a:pt x="11810" y="8660"/>
                </a:lnTo>
                <a:lnTo>
                  <a:pt x="11870" y="8590"/>
                </a:lnTo>
                <a:lnTo>
                  <a:pt x="12600" y="7960"/>
                </a:lnTo>
                <a:lnTo>
                  <a:pt x="12780" y="7680"/>
                </a:lnTo>
                <a:lnTo>
                  <a:pt x="12970" y="7010"/>
                </a:lnTo>
                <a:lnTo>
                  <a:pt x="13000" y="6980"/>
                </a:lnTo>
                <a:lnTo>
                  <a:pt x="13080" y="6980"/>
                </a:lnTo>
                <a:lnTo>
                  <a:pt x="13140" y="7020"/>
                </a:lnTo>
                <a:lnTo>
                  <a:pt x="13200" y="7090"/>
                </a:lnTo>
                <a:lnTo>
                  <a:pt x="13280" y="7250"/>
                </a:lnTo>
                <a:lnTo>
                  <a:pt x="13340" y="7200"/>
                </a:lnTo>
                <a:lnTo>
                  <a:pt x="13440" y="7160"/>
                </a:lnTo>
                <a:lnTo>
                  <a:pt x="13540" y="7140"/>
                </a:lnTo>
                <a:lnTo>
                  <a:pt x="13760" y="7110"/>
                </a:lnTo>
                <a:lnTo>
                  <a:pt x="13850" y="7080"/>
                </a:lnTo>
                <a:lnTo>
                  <a:pt x="13920" y="7000"/>
                </a:lnTo>
                <a:lnTo>
                  <a:pt x="14190" y="6460"/>
                </a:lnTo>
                <a:lnTo>
                  <a:pt x="14220" y="6320"/>
                </a:lnTo>
                <a:lnTo>
                  <a:pt x="14210" y="6040"/>
                </a:lnTo>
                <a:lnTo>
                  <a:pt x="14270" y="5950"/>
                </a:lnTo>
                <a:lnTo>
                  <a:pt x="14450" y="5970"/>
                </a:lnTo>
                <a:lnTo>
                  <a:pt x="14550" y="5960"/>
                </a:lnTo>
                <a:lnTo>
                  <a:pt x="14990" y="5820"/>
                </a:lnTo>
                <a:lnTo>
                  <a:pt x="15720" y="5680"/>
                </a:lnTo>
                <a:lnTo>
                  <a:pt x="15820" y="5640"/>
                </a:lnTo>
                <a:lnTo>
                  <a:pt x="15890" y="5570"/>
                </a:lnTo>
                <a:lnTo>
                  <a:pt x="16030" y="5310"/>
                </a:lnTo>
                <a:lnTo>
                  <a:pt x="16120" y="5200"/>
                </a:lnTo>
                <a:lnTo>
                  <a:pt x="16230" y="5120"/>
                </a:lnTo>
                <a:lnTo>
                  <a:pt x="16350" y="5050"/>
                </a:lnTo>
                <a:lnTo>
                  <a:pt x="16440" y="4940"/>
                </a:lnTo>
                <a:lnTo>
                  <a:pt x="16490" y="4790"/>
                </a:lnTo>
                <a:lnTo>
                  <a:pt x="16560" y="4640"/>
                </a:lnTo>
                <a:lnTo>
                  <a:pt x="16720" y="4550"/>
                </a:lnTo>
                <a:lnTo>
                  <a:pt x="16810" y="4580"/>
                </a:lnTo>
                <a:lnTo>
                  <a:pt x="16850" y="4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