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Bié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Angola • State Map | Fully Editable Vector Shape</a:t>
            </a:r>
          </a:p>
        </p:txBody>
      </p:sp>
      <p:sp>
        <p:nvSpPr>
          <p:cNvPr id="101" name="Bié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570" y="65230"/>
                </a:moveTo>
                <a:lnTo>
                  <a:pt x="50500" y="65480"/>
                </a:lnTo>
                <a:lnTo>
                  <a:pt x="50390" y="65730"/>
                </a:lnTo>
                <a:lnTo>
                  <a:pt x="50180" y="65910"/>
                </a:lnTo>
                <a:lnTo>
                  <a:pt x="49630" y="66040"/>
                </a:lnTo>
                <a:lnTo>
                  <a:pt x="49560" y="66180"/>
                </a:lnTo>
                <a:lnTo>
                  <a:pt x="49560" y="66320"/>
                </a:lnTo>
                <a:lnTo>
                  <a:pt x="49610" y="66490"/>
                </a:lnTo>
                <a:lnTo>
                  <a:pt x="49620" y="67100"/>
                </a:lnTo>
                <a:lnTo>
                  <a:pt x="49600" y="67160"/>
                </a:lnTo>
                <a:lnTo>
                  <a:pt x="49570" y="67230"/>
                </a:lnTo>
                <a:lnTo>
                  <a:pt x="49430" y="67420"/>
                </a:lnTo>
                <a:lnTo>
                  <a:pt x="49380" y="67480"/>
                </a:lnTo>
                <a:lnTo>
                  <a:pt x="49330" y="67510"/>
                </a:lnTo>
                <a:lnTo>
                  <a:pt x="49300" y="67530"/>
                </a:lnTo>
                <a:lnTo>
                  <a:pt x="49250" y="67550"/>
                </a:lnTo>
                <a:lnTo>
                  <a:pt x="49200" y="67600"/>
                </a:lnTo>
                <a:lnTo>
                  <a:pt x="49100" y="67700"/>
                </a:lnTo>
                <a:lnTo>
                  <a:pt x="49000" y="67780"/>
                </a:lnTo>
                <a:lnTo>
                  <a:pt x="48930" y="67800"/>
                </a:lnTo>
                <a:lnTo>
                  <a:pt x="48900" y="67820"/>
                </a:lnTo>
                <a:lnTo>
                  <a:pt x="48870" y="67830"/>
                </a:lnTo>
                <a:lnTo>
                  <a:pt x="48580" y="68040"/>
                </a:lnTo>
                <a:lnTo>
                  <a:pt x="48540" y="68050"/>
                </a:lnTo>
                <a:lnTo>
                  <a:pt x="48510" y="68070"/>
                </a:lnTo>
                <a:lnTo>
                  <a:pt x="48470" y="68070"/>
                </a:lnTo>
                <a:lnTo>
                  <a:pt x="48310" y="68050"/>
                </a:lnTo>
                <a:lnTo>
                  <a:pt x="48270" y="68050"/>
                </a:lnTo>
                <a:lnTo>
                  <a:pt x="48240" y="68060"/>
                </a:lnTo>
                <a:lnTo>
                  <a:pt x="47980" y="68170"/>
                </a:lnTo>
                <a:lnTo>
                  <a:pt x="47950" y="68180"/>
                </a:lnTo>
                <a:lnTo>
                  <a:pt x="47910" y="68180"/>
                </a:lnTo>
                <a:lnTo>
                  <a:pt x="47740" y="68160"/>
                </a:lnTo>
                <a:lnTo>
                  <a:pt x="47700" y="68150"/>
                </a:lnTo>
                <a:lnTo>
                  <a:pt x="47640" y="68160"/>
                </a:lnTo>
                <a:lnTo>
                  <a:pt x="47580" y="68180"/>
                </a:lnTo>
                <a:lnTo>
                  <a:pt x="47480" y="68230"/>
                </a:lnTo>
                <a:lnTo>
                  <a:pt x="47430" y="68270"/>
                </a:lnTo>
                <a:lnTo>
                  <a:pt x="47390" y="68300"/>
                </a:lnTo>
                <a:lnTo>
                  <a:pt x="47190" y="68600"/>
                </a:lnTo>
                <a:lnTo>
                  <a:pt x="46980" y="68850"/>
                </a:lnTo>
                <a:lnTo>
                  <a:pt x="46940" y="68880"/>
                </a:lnTo>
                <a:lnTo>
                  <a:pt x="46670" y="69060"/>
                </a:lnTo>
                <a:lnTo>
                  <a:pt x="46640" y="69100"/>
                </a:lnTo>
                <a:lnTo>
                  <a:pt x="46620" y="69120"/>
                </a:lnTo>
                <a:lnTo>
                  <a:pt x="46610" y="69160"/>
                </a:lnTo>
                <a:lnTo>
                  <a:pt x="46600" y="69240"/>
                </a:lnTo>
                <a:lnTo>
                  <a:pt x="46620" y="69480"/>
                </a:lnTo>
                <a:lnTo>
                  <a:pt x="46610" y="69540"/>
                </a:lnTo>
                <a:lnTo>
                  <a:pt x="46610" y="69580"/>
                </a:lnTo>
                <a:lnTo>
                  <a:pt x="46590" y="69650"/>
                </a:lnTo>
                <a:lnTo>
                  <a:pt x="46560" y="69710"/>
                </a:lnTo>
                <a:lnTo>
                  <a:pt x="46360" y="69980"/>
                </a:lnTo>
                <a:lnTo>
                  <a:pt x="46360" y="70010"/>
                </a:lnTo>
                <a:lnTo>
                  <a:pt x="46360" y="70030"/>
                </a:lnTo>
                <a:lnTo>
                  <a:pt x="46360" y="70060"/>
                </a:lnTo>
                <a:lnTo>
                  <a:pt x="46370" y="70090"/>
                </a:lnTo>
                <a:lnTo>
                  <a:pt x="46430" y="70180"/>
                </a:lnTo>
                <a:lnTo>
                  <a:pt x="46320" y="70190"/>
                </a:lnTo>
                <a:lnTo>
                  <a:pt x="46200" y="70180"/>
                </a:lnTo>
                <a:lnTo>
                  <a:pt x="46040" y="70130"/>
                </a:lnTo>
                <a:lnTo>
                  <a:pt x="45870" y="70040"/>
                </a:lnTo>
                <a:lnTo>
                  <a:pt x="45480" y="69770"/>
                </a:lnTo>
                <a:lnTo>
                  <a:pt x="45260" y="69680"/>
                </a:lnTo>
                <a:lnTo>
                  <a:pt x="44920" y="69460"/>
                </a:lnTo>
                <a:lnTo>
                  <a:pt x="44630" y="69210"/>
                </a:lnTo>
                <a:lnTo>
                  <a:pt x="44570" y="69060"/>
                </a:lnTo>
                <a:lnTo>
                  <a:pt x="44490" y="68740"/>
                </a:lnTo>
                <a:lnTo>
                  <a:pt x="44430" y="68590"/>
                </a:lnTo>
                <a:lnTo>
                  <a:pt x="44230" y="68260"/>
                </a:lnTo>
                <a:lnTo>
                  <a:pt x="44130" y="68150"/>
                </a:lnTo>
                <a:lnTo>
                  <a:pt x="44050" y="68090"/>
                </a:lnTo>
                <a:lnTo>
                  <a:pt x="43910" y="68040"/>
                </a:lnTo>
                <a:lnTo>
                  <a:pt x="43760" y="68030"/>
                </a:lnTo>
                <a:lnTo>
                  <a:pt x="43570" y="68100"/>
                </a:lnTo>
                <a:lnTo>
                  <a:pt x="43510" y="68140"/>
                </a:lnTo>
                <a:lnTo>
                  <a:pt x="43390" y="68200"/>
                </a:lnTo>
                <a:lnTo>
                  <a:pt x="43250" y="68250"/>
                </a:lnTo>
                <a:lnTo>
                  <a:pt x="43100" y="68230"/>
                </a:lnTo>
                <a:lnTo>
                  <a:pt x="42970" y="68180"/>
                </a:lnTo>
                <a:lnTo>
                  <a:pt x="42760" y="68030"/>
                </a:lnTo>
                <a:lnTo>
                  <a:pt x="42620" y="67970"/>
                </a:lnTo>
                <a:lnTo>
                  <a:pt x="42440" y="67950"/>
                </a:lnTo>
                <a:lnTo>
                  <a:pt x="42230" y="68000"/>
                </a:lnTo>
                <a:lnTo>
                  <a:pt x="42020" y="68090"/>
                </a:lnTo>
                <a:lnTo>
                  <a:pt x="41730" y="68120"/>
                </a:lnTo>
                <a:lnTo>
                  <a:pt x="41120" y="68100"/>
                </a:lnTo>
                <a:lnTo>
                  <a:pt x="41050" y="68110"/>
                </a:lnTo>
                <a:lnTo>
                  <a:pt x="40920" y="68170"/>
                </a:lnTo>
                <a:lnTo>
                  <a:pt x="40940" y="67070"/>
                </a:lnTo>
                <a:lnTo>
                  <a:pt x="40930" y="67030"/>
                </a:lnTo>
                <a:lnTo>
                  <a:pt x="40910" y="66960"/>
                </a:lnTo>
                <a:lnTo>
                  <a:pt x="40910" y="66920"/>
                </a:lnTo>
                <a:lnTo>
                  <a:pt x="40910" y="66870"/>
                </a:lnTo>
                <a:lnTo>
                  <a:pt x="40920" y="66820"/>
                </a:lnTo>
                <a:lnTo>
                  <a:pt x="40950" y="66740"/>
                </a:lnTo>
                <a:lnTo>
                  <a:pt x="41010" y="66630"/>
                </a:lnTo>
                <a:lnTo>
                  <a:pt x="41020" y="66590"/>
                </a:lnTo>
                <a:lnTo>
                  <a:pt x="41040" y="66530"/>
                </a:lnTo>
                <a:lnTo>
                  <a:pt x="41040" y="66410"/>
                </a:lnTo>
                <a:lnTo>
                  <a:pt x="41080" y="66230"/>
                </a:lnTo>
                <a:lnTo>
                  <a:pt x="41110" y="66160"/>
                </a:lnTo>
                <a:lnTo>
                  <a:pt x="41130" y="66050"/>
                </a:lnTo>
                <a:lnTo>
                  <a:pt x="41140" y="66020"/>
                </a:lnTo>
                <a:lnTo>
                  <a:pt x="41220" y="65860"/>
                </a:lnTo>
                <a:lnTo>
                  <a:pt x="41230" y="65820"/>
                </a:lnTo>
                <a:lnTo>
                  <a:pt x="41310" y="65080"/>
                </a:lnTo>
                <a:lnTo>
                  <a:pt x="41310" y="65010"/>
                </a:lnTo>
                <a:lnTo>
                  <a:pt x="41240" y="64430"/>
                </a:lnTo>
                <a:lnTo>
                  <a:pt x="41210" y="64290"/>
                </a:lnTo>
                <a:lnTo>
                  <a:pt x="41210" y="64150"/>
                </a:lnTo>
                <a:lnTo>
                  <a:pt x="41270" y="63780"/>
                </a:lnTo>
                <a:lnTo>
                  <a:pt x="41350" y="63220"/>
                </a:lnTo>
                <a:lnTo>
                  <a:pt x="41340" y="62850"/>
                </a:lnTo>
                <a:lnTo>
                  <a:pt x="41310" y="62660"/>
                </a:lnTo>
                <a:lnTo>
                  <a:pt x="41320" y="62580"/>
                </a:lnTo>
                <a:lnTo>
                  <a:pt x="41340" y="62520"/>
                </a:lnTo>
                <a:lnTo>
                  <a:pt x="41350" y="62480"/>
                </a:lnTo>
                <a:lnTo>
                  <a:pt x="41340" y="62420"/>
                </a:lnTo>
                <a:lnTo>
                  <a:pt x="41220" y="61820"/>
                </a:lnTo>
                <a:lnTo>
                  <a:pt x="41160" y="60960"/>
                </a:lnTo>
                <a:lnTo>
                  <a:pt x="41150" y="60770"/>
                </a:lnTo>
                <a:lnTo>
                  <a:pt x="41160" y="60640"/>
                </a:lnTo>
                <a:lnTo>
                  <a:pt x="41120" y="60440"/>
                </a:lnTo>
                <a:lnTo>
                  <a:pt x="41100" y="60120"/>
                </a:lnTo>
                <a:lnTo>
                  <a:pt x="41130" y="59780"/>
                </a:lnTo>
                <a:lnTo>
                  <a:pt x="41130" y="59750"/>
                </a:lnTo>
                <a:lnTo>
                  <a:pt x="41110" y="59730"/>
                </a:lnTo>
                <a:lnTo>
                  <a:pt x="40830" y="59630"/>
                </a:lnTo>
                <a:lnTo>
                  <a:pt x="40520" y="59470"/>
                </a:lnTo>
                <a:lnTo>
                  <a:pt x="40370" y="59360"/>
                </a:lnTo>
                <a:lnTo>
                  <a:pt x="40240" y="59230"/>
                </a:lnTo>
                <a:lnTo>
                  <a:pt x="40140" y="59010"/>
                </a:lnTo>
                <a:lnTo>
                  <a:pt x="39910" y="58730"/>
                </a:lnTo>
                <a:lnTo>
                  <a:pt x="39830" y="58580"/>
                </a:lnTo>
                <a:lnTo>
                  <a:pt x="39810" y="58410"/>
                </a:lnTo>
                <a:lnTo>
                  <a:pt x="39840" y="58300"/>
                </a:lnTo>
                <a:lnTo>
                  <a:pt x="39950" y="58200"/>
                </a:lnTo>
                <a:lnTo>
                  <a:pt x="40160" y="58070"/>
                </a:lnTo>
                <a:lnTo>
                  <a:pt x="40200" y="58020"/>
                </a:lnTo>
                <a:lnTo>
                  <a:pt x="40260" y="57940"/>
                </a:lnTo>
                <a:lnTo>
                  <a:pt x="40290" y="57800"/>
                </a:lnTo>
                <a:lnTo>
                  <a:pt x="40330" y="57620"/>
                </a:lnTo>
                <a:lnTo>
                  <a:pt x="40330" y="57430"/>
                </a:lnTo>
                <a:lnTo>
                  <a:pt x="40310" y="57240"/>
                </a:lnTo>
                <a:lnTo>
                  <a:pt x="40210" y="57030"/>
                </a:lnTo>
                <a:lnTo>
                  <a:pt x="40140" y="56830"/>
                </a:lnTo>
                <a:lnTo>
                  <a:pt x="40060" y="56710"/>
                </a:lnTo>
                <a:lnTo>
                  <a:pt x="40040" y="56630"/>
                </a:lnTo>
                <a:lnTo>
                  <a:pt x="40040" y="56560"/>
                </a:lnTo>
                <a:lnTo>
                  <a:pt x="40050" y="56490"/>
                </a:lnTo>
                <a:lnTo>
                  <a:pt x="40070" y="56450"/>
                </a:lnTo>
                <a:lnTo>
                  <a:pt x="40080" y="56420"/>
                </a:lnTo>
                <a:lnTo>
                  <a:pt x="40120" y="56380"/>
                </a:lnTo>
                <a:lnTo>
                  <a:pt x="40190" y="56320"/>
                </a:lnTo>
                <a:lnTo>
                  <a:pt x="40370" y="56200"/>
                </a:lnTo>
                <a:lnTo>
                  <a:pt x="40490" y="56130"/>
                </a:lnTo>
                <a:lnTo>
                  <a:pt x="40870" y="55820"/>
                </a:lnTo>
                <a:lnTo>
                  <a:pt x="40960" y="55720"/>
                </a:lnTo>
                <a:lnTo>
                  <a:pt x="41140" y="55430"/>
                </a:lnTo>
                <a:lnTo>
                  <a:pt x="41160" y="55270"/>
                </a:lnTo>
                <a:lnTo>
                  <a:pt x="41220" y="55080"/>
                </a:lnTo>
                <a:lnTo>
                  <a:pt x="41300" y="54960"/>
                </a:lnTo>
                <a:lnTo>
                  <a:pt x="41500" y="54660"/>
                </a:lnTo>
                <a:lnTo>
                  <a:pt x="41590" y="54540"/>
                </a:lnTo>
                <a:lnTo>
                  <a:pt x="41610" y="54510"/>
                </a:lnTo>
                <a:lnTo>
                  <a:pt x="41640" y="54320"/>
                </a:lnTo>
                <a:lnTo>
                  <a:pt x="41630" y="54240"/>
                </a:lnTo>
                <a:lnTo>
                  <a:pt x="41590" y="54100"/>
                </a:lnTo>
                <a:lnTo>
                  <a:pt x="41560" y="54040"/>
                </a:lnTo>
                <a:lnTo>
                  <a:pt x="41500" y="53980"/>
                </a:lnTo>
                <a:lnTo>
                  <a:pt x="41400" y="53880"/>
                </a:lnTo>
                <a:lnTo>
                  <a:pt x="41340" y="53820"/>
                </a:lnTo>
                <a:lnTo>
                  <a:pt x="41010" y="53540"/>
                </a:lnTo>
                <a:lnTo>
                  <a:pt x="40970" y="53490"/>
                </a:lnTo>
                <a:lnTo>
                  <a:pt x="40960" y="53450"/>
                </a:lnTo>
                <a:lnTo>
                  <a:pt x="40960" y="53360"/>
                </a:lnTo>
                <a:lnTo>
                  <a:pt x="40930" y="53170"/>
                </a:lnTo>
                <a:lnTo>
                  <a:pt x="40900" y="53110"/>
                </a:lnTo>
                <a:lnTo>
                  <a:pt x="40880" y="53080"/>
                </a:lnTo>
                <a:lnTo>
                  <a:pt x="40820" y="53020"/>
                </a:lnTo>
                <a:lnTo>
                  <a:pt x="40480" y="52780"/>
                </a:lnTo>
                <a:lnTo>
                  <a:pt x="40400" y="52710"/>
                </a:lnTo>
                <a:lnTo>
                  <a:pt x="40360" y="52650"/>
                </a:lnTo>
                <a:lnTo>
                  <a:pt x="40340" y="52590"/>
                </a:lnTo>
                <a:lnTo>
                  <a:pt x="40280" y="52540"/>
                </a:lnTo>
                <a:lnTo>
                  <a:pt x="40140" y="52420"/>
                </a:lnTo>
                <a:lnTo>
                  <a:pt x="40020" y="52280"/>
                </a:lnTo>
                <a:lnTo>
                  <a:pt x="39930" y="52190"/>
                </a:lnTo>
                <a:lnTo>
                  <a:pt x="39900" y="52150"/>
                </a:lnTo>
                <a:lnTo>
                  <a:pt x="39890" y="52110"/>
                </a:lnTo>
                <a:lnTo>
                  <a:pt x="39840" y="51790"/>
                </a:lnTo>
                <a:lnTo>
                  <a:pt x="39840" y="51740"/>
                </a:lnTo>
                <a:lnTo>
                  <a:pt x="39830" y="51700"/>
                </a:lnTo>
                <a:lnTo>
                  <a:pt x="39820" y="51640"/>
                </a:lnTo>
                <a:lnTo>
                  <a:pt x="39790" y="51580"/>
                </a:lnTo>
                <a:lnTo>
                  <a:pt x="39740" y="51400"/>
                </a:lnTo>
                <a:lnTo>
                  <a:pt x="39670" y="51360"/>
                </a:lnTo>
                <a:lnTo>
                  <a:pt x="39550" y="51300"/>
                </a:lnTo>
                <a:lnTo>
                  <a:pt x="39220" y="51280"/>
                </a:lnTo>
                <a:lnTo>
                  <a:pt x="38980" y="51200"/>
                </a:lnTo>
                <a:lnTo>
                  <a:pt x="38200" y="51050"/>
                </a:lnTo>
                <a:lnTo>
                  <a:pt x="37830" y="51180"/>
                </a:lnTo>
                <a:lnTo>
                  <a:pt x="37730" y="51230"/>
                </a:lnTo>
                <a:lnTo>
                  <a:pt x="37450" y="51270"/>
                </a:lnTo>
                <a:lnTo>
                  <a:pt x="37210" y="51300"/>
                </a:lnTo>
                <a:lnTo>
                  <a:pt x="37010" y="51280"/>
                </a:lnTo>
                <a:lnTo>
                  <a:pt x="36720" y="51220"/>
                </a:lnTo>
                <a:lnTo>
                  <a:pt x="36190" y="51010"/>
                </a:lnTo>
                <a:lnTo>
                  <a:pt x="36350" y="50690"/>
                </a:lnTo>
                <a:lnTo>
                  <a:pt x="36450" y="50360"/>
                </a:lnTo>
                <a:lnTo>
                  <a:pt x="36440" y="49900"/>
                </a:lnTo>
                <a:lnTo>
                  <a:pt x="36610" y="49700"/>
                </a:lnTo>
                <a:lnTo>
                  <a:pt x="37010" y="49110"/>
                </a:lnTo>
                <a:lnTo>
                  <a:pt x="37140" y="48870"/>
                </a:lnTo>
                <a:lnTo>
                  <a:pt x="37250" y="48590"/>
                </a:lnTo>
                <a:lnTo>
                  <a:pt x="37520" y="47700"/>
                </a:lnTo>
                <a:lnTo>
                  <a:pt x="37870" y="47940"/>
                </a:lnTo>
                <a:lnTo>
                  <a:pt x="37990" y="48000"/>
                </a:lnTo>
                <a:lnTo>
                  <a:pt x="38150" y="48000"/>
                </a:lnTo>
                <a:lnTo>
                  <a:pt x="38540" y="47970"/>
                </a:lnTo>
                <a:lnTo>
                  <a:pt x="38770" y="48020"/>
                </a:lnTo>
                <a:lnTo>
                  <a:pt x="38860" y="48070"/>
                </a:lnTo>
                <a:lnTo>
                  <a:pt x="38940" y="48080"/>
                </a:lnTo>
                <a:lnTo>
                  <a:pt x="39050" y="48080"/>
                </a:lnTo>
                <a:lnTo>
                  <a:pt x="39180" y="48020"/>
                </a:lnTo>
                <a:lnTo>
                  <a:pt x="39290" y="47890"/>
                </a:lnTo>
                <a:lnTo>
                  <a:pt x="39670" y="47260"/>
                </a:lnTo>
                <a:lnTo>
                  <a:pt x="39790" y="47110"/>
                </a:lnTo>
                <a:lnTo>
                  <a:pt x="39950" y="46960"/>
                </a:lnTo>
                <a:lnTo>
                  <a:pt x="40190" y="46810"/>
                </a:lnTo>
                <a:lnTo>
                  <a:pt x="40550" y="46620"/>
                </a:lnTo>
                <a:lnTo>
                  <a:pt x="40720" y="46510"/>
                </a:lnTo>
                <a:lnTo>
                  <a:pt x="40870" y="46380"/>
                </a:lnTo>
                <a:lnTo>
                  <a:pt x="41120" y="46050"/>
                </a:lnTo>
                <a:lnTo>
                  <a:pt x="41260" y="45980"/>
                </a:lnTo>
                <a:lnTo>
                  <a:pt x="41410" y="45940"/>
                </a:lnTo>
                <a:lnTo>
                  <a:pt x="41430" y="45930"/>
                </a:lnTo>
                <a:lnTo>
                  <a:pt x="41470" y="45890"/>
                </a:lnTo>
                <a:lnTo>
                  <a:pt x="41640" y="45640"/>
                </a:lnTo>
                <a:lnTo>
                  <a:pt x="41660" y="45590"/>
                </a:lnTo>
                <a:lnTo>
                  <a:pt x="41660" y="45560"/>
                </a:lnTo>
                <a:lnTo>
                  <a:pt x="41650" y="45510"/>
                </a:lnTo>
                <a:lnTo>
                  <a:pt x="41630" y="45470"/>
                </a:lnTo>
                <a:lnTo>
                  <a:pt x="41620" y="45430"/>
                </a:lnTo>
                <a:lnTo>
                  <a:pt x="41630" y="45380"/>
                </a:lnTo>
                <a:lnTo>
                  <a:pt x="41640" y="45340"/>
                </a:lnTo>
                <a:lnTo>
                  <a:pt x="41820" y="45230"/>
                </a:lnTo>
                <a:lnTo>
                  <a:pt x="41920" y="45280"/>
                </a:lnTo>
                <a:lnTo>
                  <a:pt x="42000" y="45350"/>
                </a:lnTo>
                <a:lnTo>
                  <a:pt x="41880" y="45430"/>
                </a:lnTo>
                <a:lnTo>
                  <a:pt x="41840" y="45480"/>
                </a:lnTo>
                <a:lnTo>
                  <a:pt x="41820" y="45530"/>
                </a:lnTo>
                <a:lnTo>
                  <a:pt x="41840" y="45620"/>
                </a:lnTo>
                <a:lnTo>
                  <a:pt x="41890" y="45660"/>
                </a:lnTo>
                <a:lnTo>
                  <a:pt x="41950" y="45680"/>
                </a:lnTo>
                <a:lnTo>
                  <a:pt x="42000" y="45710"/>
                </a:lnTo>
                <a:lnTo>
                  <a:pt x="42120" y="45920"/>
                </a:lnTo>
                <a:lnTo>
                  <a:pt x="42170" y="45980"/>
                </a:lnTo>
                <a:lnTo>
                  <a:pt x="42240" y="46010"/>
                </a:lnTo>
                <a:lnTo>
                  <a:pt x="42420" y="46010"/>
                </a:lnTo>
                <a:lnTo>
                  <a:pt x="42500" y="46030"/>
                </a:lnTo>
                <a:lnTo>
                  <a:pt x="42570" y="46090"/>
                </a:lnTo>
                <a:lnTo>
                  <a:pt x="42760" y="46390"/>
                </a:lnTo>
                <a:lnTo>
                  <a:pt x="42840" y="46460"/>
                </a:lnTo>
                <a:lnTo>
                  <a:pt x="42960" y="46520"/>
                </a:lnTo>
                <a:lnTo>
                  <a:pt x="43110" y="46540"/>
                </a:lnTo>
                <a:lnTo>
                  <a:pt x="43250" y="46480"/>
                </a:lnTo>
                <a:lnTo>
                  <a:pt x="43360" y="46500"/>
                </a:lnTo>
                <a:lnTo>
                  <a:pt x="43630" y="46400"/>
                </a:lnTo>
                <a:lnTo>
                  <a:pt x="43770" y="46460"/>
                </a:lnTo>
                <a:lnTo>
                  <a:pt x="43870" y="46510"/>
                </a:lnTo>
                <a:lnTo>
                  <a:pt x="44560" y="46700"/>
                </a:lnTo>
                <a:lnTo>
                  <a:pt x="44660" y="46770"/>
                </a:lnTo>
                <a:lnTo>
                  <a:pt x="44790" y="46870"/>
                </a:lnTo>
                <a:lnTo>
                  <a:pt x="44960" y="46950"/>
                </a:lnTo>
                <a:lnTo>
                  <a:pt x="45040" y="46880"/>
                </a:lnTo>
                <a:lnTo>
                  <a:pt x="45100" y="46800"/>
                </a:lnTo>
                <a:lnTo>
                  <a:pt x="45220" y="46840"/>
                </a:lnTo>
                <a:lnTo>
                  <a:pt x="45340" y="46790"/>
                </a:lnTo>
                <a:lnTo>
                  <a:pt x="45400" y="46840"/>
                </a:lnTo>
                <a:lnTo>
                  <a:pt x="45480" y="47070"/>
                </a:lnTo>
                <a:lnTo>
                  <a:pt x="45560" y="47050"/>
                </a:lnTo>
                <a:lnTo>
                  <a:pt x="45660" y="47080"/>
                </a:lnTo>
                <a:lnTo>
                  <a:pt x="45750" y="47130"/>
                </a:lnTo>
                <a:lnTo>
                  <a:pt x="45840" y="47160"/>
                </a:lnTo>
                <a:lnTo>
                  <a:pt x="46190" y="47110"/>
                </a:lnTo>
                <a:lnTo>
                  <a:pt x="46250" y="47140"/>
                </a:lnTo>
                <a:lnTo>
                  <a:pt x="46320" y="47260"/>
                </a:lnTo>
                <a:lnTo>
                  <a:pt x="46660" y="47470"/>
                </a:lnTo>
                <a:lnTo>
                  <a:pt x="46780" y="47570"/>
                </a:lnTo>
                <a:lnTo>
                  <a:pt x="46810" y="47680"/>
                </a:lnTo>
                <a:lnTo>
                  <a:pt x="46810" y="47910"/>
                </a:lnTo>
                <a:lnTo>
                  <a:pt x="46820" y="48030"/>
                </a:lnTo>
                <a:lnTo>
                  <a:pt x="46890" y="48130"/>
                </a:lnTo>
                <a:lnTo>
                  <a:pt x="47060" y="48300"/>
                </a:lnTo>
                <a:lnTo>
                  <a:pt x="47130" y="48520"/>
                </a:lnTo>
                <a:lnTo>
                  <a:pt x="47280" y="48740"/>
                </a:lnTo>
                <a:lnTo>
                  <a:pt x="47320" y="48870"/>
                </a:lnTo>
                <a:lnTo>
                  <a:pt x="47310" y="49100"/>
                </a:lnTo>
                <a:lnTo>
                  <a:pt x="47270" y="49190"/>
                </a:lnTo>
                <a:lnTo>
                  <a:pt x="47180" y="49260"/>
                </a:lnTo>
                <a:lnTo>
                  <a:pt x="47140" y="49210"/>
                </a:lnTo>
                <a:lnTo>
                  <a:pt x="46970" y="49330"/>
                </a:lnTo>
                <a:lnTo>
                  <a:pt x="46910" y="49450"/>
                </a:lnTo>
                <a:lnTo>
                  <a:pt x="46960" y="49560"/>
                </a:lnTo>
                <a:lnTo>
                  <a:pt x="47100" y="49620"/>
                </a:lnTo>
                <a:lnTo>
                  <a:pt x="47200" y="49630"/>
                </a:lnTo>
                <a:lnTo>
                  <a:pt x="47270" y="49620"/>
                </a:lnTo>
                <a:lnTo>
                  <a:pt x="47310" y="49640"/>
                </a:lnTo>
                <a:lnTo>
                  <a:pt x="47360" y="49760"/>
                </a:lnTo>
                <a:lnTo>
                  <a:pt x="47340" y="49890"/>
                </a:lnTo>
                <a:lnTo>
                  <a:pt x="47350" y="49980"/>
                </a:lnTo>
                <a:lnTo>
                  <a:pt x="47380" y="50050"/>
                </a:lnTo>
                <a:lnTo>
                  <a:pt x="47470" y="50170"/>
                </a:lnTo>
                <a:lnTo>
                  <a:pt x="47710" y="50570"/>
                </a:lnTo>
                <a:lnTo>
                  <a:pt x="47740" y="50690"/>
                </a:lnTo>
                <a:lnTo>
                  <a:pt x="47720" y="50730"/>
                </a:lnTo>
                <a:lnTo>
                  <a:pt x="47720" y="50780"/>
                </a:lnTo>
                <a:lnTo>
                  <a:pt x="47720" y="50870"/>
                </a:lnTo>
                <a:lnTo>
                  <a:pt x="47700" y="50910"/>
                </a:lnTo>
                <a:lnTo>
                  <a:pt x="47660" y="50950"/>
                </a:lnTo>
                <a:lnTo>
                  <a:pt x="47570" y="51010"/>
                </a:lnTo>
                <a:lnTo>
                  <a:pt x="47540" y="51060"/>
                </a:lnTo>
                <a:lnTo>
                  <a:pt x="47550" y="51220"/>
                </a:lnTo>
                <a:lnTo>
                  <a:pt x="47540" y="51310"/>
                </a:lnTo>
                <a:lnTo>
                  <a:pt x="47620" y="51260"/>
                </a:lnTo>
                <a:lnTo>
                  <a:pt x="47720" y="51220"/>
                </a:lnTo>
                <a:lnTo>
                  <a:pt x="47800" y="51240"/>
                </a:lnTo>
                <a:lnTo>
                  <a:pt x="47810" y="51350"/>
                </a:lnTo>
                <a:lnTo>
                  <a:pt x="47770" y="51390"/>
                </a:lnTo>
                <a:lnTo>
                  <a:pt x="47600" y="51460"/>
                </a:lnTo>
                <a:lnTo>
                  <a:pt x="47540" y="51490"/>
                </a:lnTo>
                <a:lnTo>
                  <a:pt x="47470" y="51640"/>
                </a:lnTo>
                <a:lnTo>
                  <a:pt x="47500" y="51800"/>
                </a:lnTo>
                <a:lnTo>
                  <a:pt x="47670" y="52190"/>
                </a:lnTo>
                <a:lnTo>
                  <a:pt x="47690" y="52260"/>
                </a:lnTo>
                <a:lnTo>
                  <a:pt x="47690" y="52340"/>
                </a:lnTo>
                <a:lnTo>
                  <a:pt x="47670" y="52450"/>
                </a:lnTo>
                <a:lnTo>
                  <a:pt x="47640" y="52560"/>
                </a:lnTo>
                <a:lnTo>
                  <a:pt x="47620" y="52610"/>
                </a:lnTo>
                <a:lnTo>
                  <a:pt x="47650" y="52630"/>
                </a:lnTo>
                <a:lnTo>
                  <a:pt x="48090" y="52840"/>
                </a:lnTo>
                <a:lnTo>
                  <a:pt x="48190" y="52890"/>
                </a:lnTo>
                <a:lnTo>
                  <a:pt x="48370" y="52840"/>
                </a:lnTo>
                <a:lnTo>
                  <a:pt x="48490" y="52810"/>
                </a:lnTo>
                <a:lnTo>
                  <a:pt x="48600" y="52770"/>
                </a:lnTo>
                <a:lnTo>
                  <a:pt x="48900" y="52520"/>
                </a:lnTo>
                <a:lnTo>
                  <a:pt x="49060" y="52410"/>
                </a:lnTo>
                <a:lnTo>
                  <a:pt x="49680" y="51750"/>
                </a:lnTo>
                <a:lnTo>
                  <a:pt x="49800" y="51590"/>
                </a:lnTo>
                <a:lnTo>
                  <a:pt x="49860" y="51380"/>
                </a:lnTo>
                <a:lnTo>
                  <a:pt x="49840" y="50920"/>
                </a:lnTo>
                <a:lnTo>
                  <a:pt x="49760" y="50470"/>
                </a:lnTo>
                <a:lnTo>
                  <a:pt x="49950" y="50640"/>
                </a:lnTo>
                <a:lnTo>
                  <a:pt x="50050" y="50700"/>
                </a:lnTo>
                <a:lnTo>
                  <a:pt x="50090" y="50740"/>
                </a:lnTo>
                <a:lnTo>
                  <a:pt x="50100" y="50770"/>
                </a:lnTo>
                <a:lnTo>
                  <a:pt x="50120" y="50800"/>
                </a:lnTo>
                <a:lnTo>
                  <a:pt x="50170" y="50940"/>
                </a:lnTo>
                <a:lnTo>
                  <a:pt x="50220" y="51020"/>
                </a:lnTo>
                <a:lnTo>
                  <a:pt x="50240" y="51080"/>
                </a:lnTo>
                <a:lnTo>
                  <a:pt x="50250" y="51100"/>
                </a:lnTo>
                <a:lnTo>
                  <a:pt x="50250" y="51120"/>
                </a:lnTo>
                <a:lnTo>
                  <a:pt x="50230" y="51350"/>
                </a:lnTo>
                <a:lnTo>
                  <a:pt x="50230" y="51390"/>
                </a:lnTo>
                <a:lnTo>
                  <a:pt x="50230" y="51410"/>
                </a:lnTo>
                <a:lnTo>
                  <a:pt x="50260" y="51470"/>
                </a:lnTo>
                <a:lnTo>
                  <a:pt x="50280" y="51490"/>
                </a:lnTo>
                <a:lnTo>
                  <a:pt x="50300" y="51520"/>
                </a:lnTo>
                <a:lnTo>
                  <a:pt x="50330" y="51540"/>
                </a:lnTo>
                <a:lnTo>
                  <a:pt x="50360" y="51550"/>
                </a:lnTo>
                <a:lnTo>
                  <a:pt x="50390" y="51560"/>
                </a:lnTo>
                <a:lnTo>
                  <a:pt x="50430" y="51570"/>
                </a:lnTo>
                <a:lnTo>
                  <a:pt x="50520" y="51570"/>
                </a:lnTo>
                <a:lnTo>
                  <a:pt x="50540" y="51570"/>
                </a:lnTo>
                <a:lnTo>
                  <a:pt x="50600" y="51580"/>
                </a:lnTo>
                <a:lnTo>
                  <a:pt x="50650" y="51570"/>
                </a:lnTo>
                <a:lnTo>
                  <a:pt x="50800" y="51520"/>
                </a:lnTo>
                <a:lnTo>
                  <a:pt x="50890" y="51510"/>
                </a:lnTo>
                <a:lnTo>
                  <a:pt x="50910" y="51520"/>
                </a:lnTo>
                <a:lnTo>
                  <a:pt x="50930" y="51520"/>
                </a:lnTo>
                <a:lnTo>
                  <a:pt x="50950" y="51540"/>
                </a:lnTo>
                <a:lnTo>
                  <a:pt x="50970" y="51560"/>
                </a:lnTo>
                <a:lnTo>
                  <a:pt x="51000" y="51580"/>
                </a:lnTo>
                <a:lnTo>
                  <a:pt x="51020" y="51600"/>
                </a:lnTo>
                <a:lnTo>
                  <a:pt x="51030" y="51630"/>
                </a:lnTo>
                <a:lnTo>
                  <a:pt x="51040" y="51660"/>
                </a:lnTo>
                <a:lnTo>
                  <a:pt x="51060" y="51700"/>
                </a:lnTo>
                <a:lnTo>
                  <a:pt x="51090" y="51730"/>
                </a:lnTo>
                <a:lnTo>
                  <a:pt x="51110" y="51750"/>
                </a:lnTo>
                <a:lnTo>
                  <a:pt x="51140" y="51760"/>
                </a:lnTo>
                <a:lnTo>
                  <a:pt x="51190" y="51760"/>
                </a:lnTo>
                <a:lnTo>
                  <a:pt x="51250" y="51740"/>
                </a:lnTo>
                <a:lnTo>
                  <a:pt x="51370" y="51680"/>
                </a:lnTo>
                <a:lnTo>
                  <a:pt x="51440" y="51660"/>
                </a:lnTo>
                <a:lnTo>
                  <a:pt x="51490" y="51660"/>
                </a:lnTo>
                <a:lnTo>
                  <a:pt x="51550" y="51680"/>
                </a:lnTo>
                <a:lnTo>
                  <a:pt x="51570" y="51680"/>
                </a:lnTo>
                <a:lnTo>
                  <a:pt x="51720" y="51700"/>
                </a:lnTo>
                <a:lnTo>
                  <a:pt x="51830" y="51730"/>
                </a:lnTo>
                <a:lnTo>
                  <a:pt x="51870" y="51730"/>
                </a:lnTo>
                <a:lnTo>
                  <a:pt x="51920" y="51730"/>
                </a:lnTo>
                <a:lnTo>
                  <a:pt x="51990" y="51710"/>
                </a:lnTo>
                <a:lnTo>
                  <a:pt x="52050" y="51700"/>
                </a:lnTo>
                <a:lnTo>
                  <a:pt x="52540" y="51570"/>
                </a:lnTo>
                <a:lnTo>
                  <a:pt x="52710" y="51560"/>
                </a:lnTo>
                <a:lnTo>
                  <a:pt x="53040" y="51640"/>
                </a:lnTo>
                <a:lnTo>
                  <a:pt x="53360" y="51660"/>
                </a:lnTo>
                <a:lnTo>
                  <a:pt x="53520" y="51650"/>
                </a:lnTo>
                <a:lnTo>
                  <a:pt x="53670" y="51610"/>
                </a:lnTo>
                <a:lnTo>
                  <a:pt x="53800" y="51520"/>
                </a:lnTo>
                <a:lnTo>
                  <a:pt x="54240" y="51070"/>
                </a:lnTo>
                <a:lnTo>
                  <a:pt x="54370" y="50980"/>
                </a:lnTo>
                <a:lnTo>
                  <a:pt x="54710" y="50800"/>
                </a:lnTo>
                <a:lnTo>
                  <a:pt x="55400" y="50540"/>
                </a:lnTo>
                <a:lnTo>
                  <a:pt x="55730" y="50480"/>
                </a:lnTo>
                <a:lnTo>
                  <a:pt x="55880" y="50480"/>
                </a:lnTo>
                <a:lnTo>
                  <a:pt x="56160" y="50510"/>
                </a:lnTo>
                <a:lnTo>
                  <a:pt x="56280" y="50470"/>
                </a:lnTo>
                <a:lnTo>
                  <a:pt x="56330" y="50370"/>
                </a:lnTo>
                <a:lnTo>
                  <a:pt x="56310" y="50230"/>
                </a:lnTo>
                <a:lnTo>
                  <a:pt x="56310" y="50090"/>
                </a:lnTo>
                <a:lnTo>
                  <a:pt x="56280" y="49990"/>
                </a:lnTo>
                <a:lnTo>
                  <a:pt x="56240" y="49900"/>
                </a:lnTo>
                <a:lnTo>
                  <a:pt x="56180" y="49840"/>
                </a:lnTo>
                <a:lnTo>
                  <a:pt x="56130" y="49800"/>
                </a:lnTo>
                <a:lnTo>
                  <a:pt x="56070" y="49760"/>
                </a:lnTo>
                <a:lnTo>
                  <a:pt x="55930" y="49600"/>
                </a:lnTo>
                <a:lnTo>
                  <a:pt x="55930" y="49480"/>
                </a:lnTo>
                <a:lnTo>
                  <a:pt x="55990" y="49350"/>
                </a:lnTo>
                <a:lnTo>
                  <a:pt x="56030" y="49170"/>
                </a:lnTo>
                <a:lnTo>
                  <a:pt x="55990" y="49000"/>
                </a:lnTo>
                <a:lnTo>
                  <a:pt x="55800" y="48660"/>
                </a:lnTo>
                <a:lnTo>
                  <a:pt x="55760" y="48480"/>
                </a:lnTo>
                <a:lnTo>
                  <a:pt x="55780" y="48300"/>
                </a:lnTo>
                <a:lnTo>
                  <a:pt x="55860" y="47980"/>
                </a:lnTo>
                <a:lnTo>
                  <a:pt x="55850" y="47800"/>
                </a:lnTo>
                <a:lnTo>
                  <a:pt x="57230" y="48680"/>
                </a:lnTo>
                <a:lnTo>
                  <a:pt x="57530" y="48920"/>
                </a:lnTo>
                <a:lnTo>
                  <a:pt x="57840" y="49240"/>
                </a:lnTo>
                <a:lnTo>
                  <a:pt x="57990" y="49370"/>
                </a:lnTo>
                <a:lnTo>
                  <a:pt x="58140" y="49430"/>
                </a:lnTo>
                <a:lnTo>
                  <a:pt x="58490" y="49510"/>
                </a:lnTo>
                <a:lnTo>
                  <a:pt x="58710" y="49580"/>
                </a:lnTo>
                <a:lnTo>
                  <a:pt x="58840" y="49710"/>
                </a:lnTo>
                <a:lnTo>
                  <a:pt x="58930" y="49860"/>
                </a:lnTo>
                <a:lnTo>
                  <a:pt x="58940" y="50010"/>
                </a:lnTo>
                <a:lnTo>
                  <a:pt x="58800" y="50340"/>
                </a:lnTo>
                <a:lnTo>
                  <a:pt x="58750" y="50500"/>
                </a:lnTo>
                <a:lnTo>
                  <a:pt x="58680" y="50660"/>
                </a:lnTo>
                <a:lnTo>
                  <a:pt x="58630" y="50930"/>
                </a:lnTo>
                <a:lnTo>
                  <a:pt x="58630" y="51090"/>
                </a:lnTo>
                <a:lnTo>
                  <a:pt x="58480" y="51120"/>
                </a:lnTo>
                <a:lnTo>
                  <a:pt x="58380" y="51200"/>
                </a:lnTo>
                <a:lnTo>
                  <a:pt x="58290" y="51290"/>
                </a:lnTo>
                <a:lnTo>
                  <a:pt x="58050" y="51610"/>
                </a:lnTo>
                <a:lnTo>
                  <a:pt x="57980" y="51750"/>
                </a:lnTo>
                <a:lnTo>
                  <a:pt x="57940" y="51910"/>
                </a:lnTo>
                <a:lnTo>
                  <a:pt x="57890" y="52240"/>
                </a:lnTo>
                <a:lnTo>
                  <a:pt x="57820" y="52440"/>
                </a:lnTo>
                <a:lnTo>
                  <a:pt x="57700" y="52570"/>
                </a:lnTo>
                <a:lnTo>
                  <a:pt x="57570" y="52640"/>
                </a:lnTo>
                <a:lnTo>
                  <a:pt x="57360" y="52660"/>
                </a:lnTo>
                <a:lnTo>
                  <a:pt x="57250" y="52690"/>
                </a:lnTo>
                <a:lnTo>
                  <a:pt x="57180" y="52760"/>
                </a:lnTo>
                <a:lnTo>
                  <a:pt x="57170" y="52890"/>
                </a:lnTo>
                <a:lnTo>
                  <a:pt x="57200" y="53030"/>
                </a:lnTo>
                <a:lnTo>
                  <a:pt x="57140" y="53210"/>
                </a:lnTo>
                <a:lnTo>
                  <a:pt x="57020" y="53300"/>
                </a:lnTo>
                <a:lnTo>
                  <a:pt x="56850" y="53410"/>
                </a:lnTo>
                <a:lnTo>
                  <a:pt x="56770" y="53530"/>
                </a:lnTo>
                <a:lnTo>
                  <a:pt x="56610" y="53850"/>
                </a:lnTo>
                <a:lnTo>
                  <a:pt x="56470" y="54050"/>
                </a:lnTo>
                <a:lnTo>
                  <a:pt x="56400" y="54220"/>
                </a:lnTo>
                <a:lnTo>
                  <a:pt x="56410" y="54400"/>
                </a:lnTo>
                <a:lnTo>
                  <a:pt x="56530" y="54660"/>
                </a:lnTo>
                <a:lnTo>
                  <a:pt x="56550" y="54730"/>
                </a:lnTo>
                <a:lnTo>
                  <a:pt x="56540" y="54800"/>
                </a:lnTo>
                <a:lnTo>
                  <a:pt x="56500" y="54960"/>
                </a:lnTo>
                <a:lnTo>
                  <a:pt x="56410" y="55110"/>
                </a:lnTo>
                <a:lnTo>
                  <a:pt x="56150" y="55430"/>
                </a:lnTo>
                <a:lnTo>
                  <a:pt x="56100" y="55460"/>
                </a:lnTo>
                <a:lnTo>
                  <a:pt x="55920" y="55560"/>
                </a:lnTo>
                <a:lnTo>
                  <a:pt x="55710" y="55780"/>
                </a:lnTo>
                <a:lnTo>
                  <a:pt x="55610" y="55910"/>
                </a:lnTo>
                <a:lnTo>
                  <a:pt x="55590" y="55990"/>
                </a:lnTo>
                <a:lnTo>
                  <a:pt x="55590" y="56060"/>
                </a:lnTo>
                <a:lnTo>
                  <a:pt x="55630" y="56140"/>
                </a:lnTo>
                <a:lnTo>
                  <a:pt x="55650" y="56230"/>
                </a:lnTo>
                <a:lnTo>
                  <a:pt x="55610" y="56350"/>
                </a:lnTo>
                <a:lnTo>
                  <a:pt x="55510" y="56460"/>
                </a:lnTo>
                <a:lnTo>
                  <a:pt x="55160" y="56660"/>
                </a:lnTo>
                <a:lnTo>
                  <a:pt x="54940" y="56850"/>
                </a:lnTo>
                <a:lnTo>
                  <a:pt x="54760" y="56970"/>
                </a:lnTo>
                <a:lnTo>
                  <a:pt x="54410" y="57120"/>
                </a:lnTo>
                <a:lnTo>
                  <a:pt x="54260" y="57230"/>
                </a:lnTo>
                <a:lnTo>
                  <a:pt x="53700" y="57780"/>
                </a:lnTo>
                <a:lnTo>
                  <a:pt x="53590" y="58020"/>
                </a:lnTo>
                <a:lnTo>
                  <a:pt x="53610" y="58200"/>
                </a:lnTo>
                <a:lnTo>
                  <a:pt x="53570" y="58320"/>
                </a:lnTo>
                <a:lnTo>
                  <a:pt x="53490" y="58470"/>
                </a:lnTo>
                <a:lnTo>
                  <a:pt x="53380" y="58620"/>
                </a:lnTo>
                <a:lnTo>
                  <a:pt x="52970" y="59080"/>
                </a:lnTo>
                <a:lnTo>
                  <a:pt x="52890" y="59250"/>
                </a:lnTo>
                <a:lnTo>
                  <a:pt x="52880" y="59390"/>
                </a:lnTo>
                <a:lnTo>
                  <a:pt x="52830" y="59590"/>
                </a:lnTo>
                <a:lnTo>
                  <a:pt x="52720" y="59720"/>
                </a:lnTo>
                <a:lnTo>
                  <a:pt x="52080" y="60250"/>
                </a:lnTo>
                <a:lnTo>
                  <a:pt x="51920" y="60330"/>
                </a:lnTo>
                <a:lnTo>
                  <a:pt x="51880" y="60470"/>
                </a:lnTo>
                <a:lnTo>
                  <a:pt x="51910" y="60610"/>
                </a:lnTo>
                <a:lnTo>
                  <a:pt x="52020" y="60950"/>
                </a:lnTo>
                <a:lnTo>
                  <a:pt x="51990" y="61150"/>
                </a:lnTo>
                <a:lnTo>
                  <a:pt x="51770" y="61450"/>
                </a:lnTo>
                <a:lnTo>
                  <a:pt x="51660" y="61640"/>
                </a:lnTo>
                <a:lnTo>
                  <a:pt x="51560" y="61750"/>
                </a:lnTo>
                <a:lnTo>
                  <a:pt x="51390" y="61860"/>
                </a:lnTo>
                <a:lnTo>
                  <a:pt x="51260" y="61970"/>
                </a:lnTo>
                <a:lnTo>
                  <a:pt x="51260" y="62090"/>
                </a:lnTo>
                <a:lnTo>
                  <a:pt x="51140" y="62400"/>
                </a:lnTo>
                <a:lnTo>
                  <a:pt x="51180" y="62550"/>
                </a:lnTo>
                <a:lnTo>
                  <a:pt x="51330" y="62940"/>
                </a:lnTo>
                <a:lnTo>
                  <a:pt x="51380" y="63220"/>
                </a:lnTo>
                <a:lnTo>
                  <a:pt x="51340" y="63400"/>
                </a:lnTo>
                <a:lnTo>
                  <a:pt x="51220" y="63510"/>
                </a:lnTo>
                <a:lnTo>
                  <a:pt x="50930" y="63630"/>
                </a:lnTo>
                <a:lnTo>
                  <a:pt x="50850" y="63680"/>
                </a:lnTo>
                <a:lnTo>
                  <a:pt x="50720" y="63770"/>
                </a:lnTo>
                <a:lnTo>
                  <a:pt x="50610" y="63890"/>
                </a:lnTo>
                <a:lnTo>
                  <a:pt x="50530" y="64030"/>
                </a:lnTo>
                <a:lnTo>
                  <a:pt x="50560" y="64190"/>
                </a:lnTo>
                <a:lnTo>
                  <a:pt x="50610" y="64350"/>
                </a:lnTo>
                <a:lnTo>
                  <a:pt x="50640" y="64510"/>
                </a:lnTo>
                <a:lnTo>
                  <a:pt x="50540" y="64790"/>
                </a:lnTo>
                <a:lnTo>
                  <a:pt x="50520" y="64910"/>
                </a:lnTo>
                <a:lnTo>
                  <a:pt x="50540" y="65010"/>
                </a:lnTo>
                <a:lnTo>
                  <a:pt x="50570" y="65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