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Benguela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Angola • State Map | Fully Editable Vector Shape</a:t>
            </a:r>
          </a:p>
        </p:txBody>
      </p:sp>
      <p:sp>
        <p:nvSpPr>
          <p:cNvPr id="101" name="Bengue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1950" y="67070"/>
                </a:moveTo>
                <a:lnTo>
                  <a:pt x="21750" y="67090"/>
                </a:lnTo>
                <a:lnTo>
                  <a:pt x="21650" y="67060"/>
                </a:lnTo>
                <a:lnTo>
                  <a:pt x="21410" y="66980"/>
                </a:lnTo>
                <a:lnTo>
                  <a:pt x="21210" y="66940"/>
                </a:lnTo>
                <a:lnTo>
                  <a:pt x="20890" y="66970"/>
                </a:lnTo>
                <a:lnTo>
                  <a:pt x="20760" y="66900"/>
                </a:lnTo>
                <a:lnTo>
                  <a:pt x="20680" y="66780"/>
                </a:lnTo>
                <a:lnTo>
                  <a:pt x="20510" y="66470"/>
                </a:lnTo>
                <a:lnTo>
                  <a:pt x="20270" y="66150"/>
                </a:lnTo>
                <a:lnTo>
                  <a:pt x="20190" y="66000"/>
                </a:lnTo>
                <a:lnTo>
                  <a:pt x="20150" y="65850"/>
                </a:lnTo>
                <a:lnTo>
                  <a:pt x="20160" y="65690"/>
                </a:lnTo>
                <a:lnTo>
                  <a:pt x="20240" y="65390"/>
                </a:lnTo>
                <a:lnTo>
                  <a:pt x="20230" y="65270"/>
                </a:lnTo>
                <a:lnTo>
                  <a:pt x="20140" y="65160"/>
                </a:lnTo>
                <a:lnTo>
                  <a:pt x="18930" y="64890"/>
                </a:lnTo>
                <a:lnTo>
                  <a:pt x="18760" y="64910"/>
                </a:lnTo>
                <a:lnTo>
                  <a:pt x="18660" y="65000"/>
                </a:lnTo>
                <a:lnTo>
                  <a:pt x="18560" y="65110"/>
                </a:lnTo>
                <a:lnTo>
                  <a:pt x="18450" y="65180"/>
                </a:lnTo>
                <a:lnTo>
                  <a:pt x="17750" y="65460"/>
                </a:lnTo>
                <a:lnTo>
                  <a:pt x="17560" y="65500"/>
                </a:lnTo>
                <a:lnTo>
                  <a:pt x="17410" y="65450"/>
                </a:lnTo>
                <a:lnTo>
                  <a:pt x="17130" y="65250"/>
                </a:lnTo>
                <a:lnTo>
                  <a:pt x="16660" y="65180"/>
                </a:lnTo>
                <a:lnTo>
                  <a:pt x="16340" y="65080"/>
                </a:lnTo>
                <a:lnTo>
                  <a:pt x="15750" y="64970"/>
                </a:lnTo>
                <a:lnTo>
                  <a:pt x="15570" y="64990"/>
                </a:lnTo>
                <a:lnTo>
                  <a:pt x="15440" y="65050"/>
                </a:lnTo>
                <a:lnTo>
                  <a:pt x="15230" y="65190"/>
                </a:lnTo>
                <a:lnTo>
                  <a:pt x="15230" y="65180"/>
                </a:lnTo>
                <a:lnTo>
                  <a:pt x="15170" y="65080"/>
                </a:lnTo>
                <a:lnTo>
                  <a:pt x="15160" y="65040"/>
                </a:lnTo>
                <a:lnTo>
                  <a:pt x="15170" y="65010"/>
                </a:lnTo>
                <a:lnTo>
                  <a:pt x="15180" y="64980"/>
                </a:lnTo>
                <a:lnTo>
                  <a:pt x="15190" y="64770"/>
                </a:lnTo>
                <a:lnTo>
                  <a:pt x="15170" y="64670"/>
                </a:lnTo>
                <a:lnTo>
                  <a:pt x="15110" y="64460"/>
                </a:lnTo>
                <a:lnTo>
                  <a:pt x="15090" y="64350"/>
                </a:lnTo>
                <a:lnTo>
                  <a:pt x="15110" y="64240"/>
                </a:lnTo>
                <a:lnTo>
                  <a:pt x="15160" y="64140"/>
                </a:lnTo>
                <a:lnTo>
                  <a:pt x="15230" y="64060"/>
                </a:lnTo>
                <a:lnTo>
                  <a:pt x="15320" y="64030"/>
                </a:lnTo>
                <a:lnTo>
                  <a:pt x="15460" y="64020"/>
                </a:lnTo>
                <a:lnTo>
                  <a:pt x="15500" y="63980"/>
                </a:lnTo>
                <a:lnTo>
                  <a:pt x="15540" y="63900"/>
                </a:lnTo>
                <a:lnTo>
                  <a:pt x="15630" y="63810"/>
                </a:lnTo>
                <a:lnTo>
                  <a:pt x="15740" y="63750"/>
                </a:lnTo>
                <a:lnTo>
                  <a:pt x="15820" y="63730"/>
                </a:lnTo>
                <a:lnTo>
                  <a:pt x="15890" y="63690"/>
                </a:lnTo>
                <a:lnTo>
                  <a:pt x="15940" y="63570"/>
                </a:lnTo>
                <a:lnTo>
                  <a:pt x="15950" y="63510"/>
                </a:lnTo>
                <a:lnTo>
                  <a:pt x="15930" y="63460"/>
                </a:lnTo>
                <a:lnTo>
                  <a:pt x="15910" y="63410"/>
                </a:lnTo>
                <a:lnTo>
                  <a:pt x="15900" y="63360"/>
                </a:lnTo>
                <a:lnTo>
                  <a:pt x="15910" y="63320"/>
                </a:lnTo>
                <a:lnTo>
                  <a:pt x="15970" y="63250"/>
                </a:lnTo>
                <a:lnTo>
                  <a:pt x="15990" y="63210"/>
                </a:lnTo>
                <a:lnTo>
                  <a:pt x="16030" y="63100"/>
                </a:lnTo>
                <a:lnTo>
                  <a:pt x="16220" y="63000"/>
                </a:lnTo>
                <a:lnTo>
                  <a:pt x="16260" y="62930"/>
                </a:lnTo>
                <a:lnTo>
                  <a:pt x="16280" y="62850"/>
                </a:lnTo>
                <a:lnTo>
                  <a:pt x="16320" y="62850"/>
                </a:lnTo>
                <a:lnTo>
                  <a:pt x="16360" y="62870"/>
                </a:lnTo>
                <a:lnTo>
                  <a:pt x="16390" y="62880"/>
                </a:lnTo>
                <a:lnTo>
                  <a:pt x="16520" y="62800"/>
                </a:lnTo>
                <a:lnTo>
                  <a:pt x="16520" y="62790"/>
                </a:lnTo>
                <a:lnTo>
                  <a:pt x="16640" y="62740"/>
                </a:lnTo>
                <a:lnTo>
                  <a:pt x="16720" y="62680"/>
                </a:lnTo>
                <a:lnTo>
                  <a:pt x="17140" y="62130"/>
                </a:lnTo>
                <a:lnTo>
                  <a:pt x="17330" y="61990"/>
                </a:lnTo>
                <a:lnTo>
                  <a:pt x="17400" y="61920"/>
                </a:lnTo>
                <a:lnTo>
                  <a:pt x="17510" y="61740"/>
                </a:lnTo>
                <a:lnTo>
                  <a:pt x="17910" y="61270"/>
                </a:lnTo>
                <a:lnTo>
                  <a:pt x="18000" y="61090"/>
                </a:lnTo>
                <a:lnTo>
                  <a:pt x="18000" y="60920"/>
                </a:lnTo>
                <a:lnTo>
                  <a:pt x="17940" y="60740"/>
                </a:lnTo>
                <a:lnTo>
                  <a:pt x="17850" y="60550"/>
                </a:lnTo>
                <a:lnTo>
                  <a:pt x="17800" y="60330"/>
                </a:lnTo>
                <a:lnTo>
                  <a:pt x="17880" y="60170"/>
                </a:lnTo>
                <a:lnTo>
                  <a:pt x="18180" y="59850"/>
                </a:lnTo>
                <a:lnTo>
                  <a:pt x="18330" y="59760"/>
                </a:lnTo>
                <a:lnTo>
                  <a:pt x="18760" y="59350"/>
                </a:lnTo>
                <a:lnTo>
                  <a:pt x="18930" y="59260"/>
                </a:lnTo>
                <a:lnTo>
                  <a:pt x="18980" y="59210"/>
                </a:lnTo>
                <a:lnTo>
                  <a:pt x="19100" y="59010"/>
                </a:lnTo>
                <a:lnTo>
                  <a:pt x="19140" y="58960"/>
                </a:lnTo>
                <a:lnTo>
                  <a:pt x="19330" y="58790"/>
                </a:lnTo>
                <a:lnTo>
                  <a:pt x="19440" y="58730"/>
                </a:lnTo>
                <a:lnTo>
                  <a:pt x="19560" y="58710"/>
                </a:lnTo>
                <a:lnTo>
                  <a:pt x="19570" y="58740"/>
                </a:lnTo>
                <a:lnTo>
                  <a:pt x="19710" y="58760"/>
                </a:lnTo>
                <a:lnTo>
                  <a:pt x="19790" y="58800"/>
                </a:lnTo>
                <a:lnTo>
                  <a:pt x="20000" y="58600"/>
                </a:lnTo>
                <a:lnTo>
                  <a:pt x="20080" y="58570"/>
                </a:lnTo>
                <a:lnTo>
                  <a:pt x="20190" y="58590"/>
                </a:lnTo>
                <a:lnTo>
                  <a:pt x="20300" y="58680"/>
                </a:lnTo>
                <a:lnTo>
                  <a:pt x="20410" y="58710"/>
                </a:lnTo>
                <a:lnTo>
                  <a:pt x="20650" y="58670"/>
                </a:lnTo>
                <a:lnTo>
                  <a:pt x="20830" y="58520"/>
                </a:lnTo>
                <a:lnTo>
                  <a:pt x="21130" y="58210"/>
                </a:lnTo>
                <a:lnTo>
                  <a:pt x="21270" y="58100"/>
                </a:lnTo>
                <a:lnTo>
                  <a:pt x="21330" y="58010"/>
                </a:lnTo>
                <a:lnTo>
                  <a:pt x="21360" y="57910"/>
                </a:lnTo>
                <a:lnTo>
                  <a:pt x="21370" y="57630"/>
                </a:lnTo>
                <a:lnTo>
                  <a:pt x="21400" y="57510"/>
                </a:lnTo>
                <a:lnTo>
                  <a:pt x="21450" y="57390"/>
                </a:lnTo>
                <a:lnTo>
                  <a:pt x="21570" y="57190"/>
                </a:lnTo>
                <a:lnTo>
                  <a:pt x="21980" y="56790"/>
                </a:lnTo>
                <a:lnTo>
                  <a:pt x="22020" y="56790"/>
                </a:lnTo>
                <a:lnTo>
                  <a:pt x="22020" y="56840"/>
                </a:lnTo>
                <a:lnTo>
                  <a:pt x="21960" y="56860"/>
                </a:lnTo>
                <a:lnTo>
                  <a:pt x="21910" y="56900"/>
                </a:lnTo>
                <a:lnTo>
                  <a:pt x="21900" y="56960"/>
                </a:lnTo>
                <a:lnTo>
                  <a:pt x="21940" y="57020"/>
                </a:lnTo>
                <a:lnTo>
                  <a:pt x="22040" y="56920"/>
                </a:lnTo>
                <a:lnTo>
                  <a:pt x="22170" y="56710"/>
                </a:lnTo>
                <a:lnTo>
                  <a:pt x="22380" y="56470"/>
                </a:lnTo>
                <a:lnTo>
                  <a:pt x="22440" y="56370"/>
                </a:lnTo>
                <a:lnTo>
                  <a:pt x="22600" y="55840"/>
                </a:lnTo>
                <a:lnTo>
                  <a:pt x="22790" y="55450"/>
                </a:lnTo>
                <a:lnTo>
                  <a:pt x="22870" y="55230"/>
                </a:lnTo>
                <a:lnTo>
                  <a:pt x="22940" y="54770"/>
                </a:lnTo>
                <a:lnTo>
                  <a:pt x="22980" y="54660"/>
                </a:lnTo>
                <a:lnTo>
                  <a:pt x="23080" y="54560"/>
                </a:lnTo>
                <a:lnTo>
                  <a:pt x="23150" y="54450"/>
                </a:lnTo>
                <a:lnTo>
                  <a:pt x="23220" y="54330"/>
                </a:lnTo>
                <a:lnTo>
                  <a:pt x="23270" y="54180"/>
                </a:lnTo>
                <a:lnTo>
                  <a:pt x="23370" y="53520"/>
                </a:lnTo>
                <a:lnTo>
                  <a:pt x="23440" y="53320"/>
                </a:lnTo>
                <a:lnTo>
                  <a:pt x="23450" y="53180"/>
                </a:lnTo>
                <a:lnTo>
                  <a:pt x="23440" y="53040"/>
                </a:lnTo>
                <a:lnTo>
                  <a:pt x="23760" y="53130"/>
                </a:lnTo>
                <a:lnTo>
                  <a:pt x="23940" y="53160"/>
                </a:lnTo>
                <a:lnTo>
                  <a:pt x="24090" y="53160"/>
                </a:lnTo>
                <a:lnTo>
                  <a:pt x="24640" y="53260"/>
                </a:lnTo>
                <a:lnTo>
                  <a:pt x="25020" y="53210"/>
                </a:lnTo>
                <a:lnTo>
                  <a:pt x="25160" y="53230"/>
                </a:lnTo>
                <a:lnTo>
                  <a:pt x="25290" y="53300"/>
                </a:lnTo>
                <a:lnTo>
                  <a:pt x="25360" y="53420"/>
                </a:lnTo>
                <a:lnTo>
                  <a:pt x="25420" y="53740"/>
                </a:lnTo>
                <a:lnTo>
                  <a:pt x="25460" y="53890"/>
                </a:lnTo>
                <a:lnTo>
                  <a:pt x="25560" y="54010"/>
                </a:lnTo>
                <a:lnTo>
                  <a:pt x="25860" y="54190"/>
                </a:lnTo>
                <a:lnTo>
                  <a:pt x="26020" y="54330"/>
                </a:lnTo>
                <a:lnTo>
                  <a:pt x="26330" y="54720"/>
                </a:lnTo>
                <a:lnTo>
                  <a:pt x="26740" y="54420"/>
                </a:lnTo>
                <a:lnTo>
                  <a:pt x="27060" y="53980"/>
                </a:lnTo>
                <a:lnTo>
                  <a:pt x="27190" y="53870"/>
                </a:lnTo>
                <a:lnTo>
                  <a:pt x="27500" y="53680"/>
                </a:lnTo>
                <a:lnTo>
                  <a:pt x="27650" y="53620"/>
                </a:lnTo>
                <a:lnTo>
                  <a:pt x="27820" y="53600"/>
                </a:lnTo>
                <a:lnTo>
                  <a:pt x="27940" y="53620"/>
                </a:lnTo>
                <a:lnTo>
                  <a:pt x="28160" y="53780"/>
                </a:lnTo>
                <a:lnTo>
                  <a:pt x="28790" y="54630"/>
                </a:lnTo>
                <a:lnTo>
                  <a:pt x="28970" y="54990"/>
                </a:lnTo>
                <a:lnTo>
                  <a:pt x="29170" y="55260"/>
                </a:lnTo>
                <a:lnTo>
                  <a:pt x="29560" y="55380"/>
                </a:lnTo>
                <a:lnTo>
                  <a:pt x="29780" y="55370"/>
                </a:lnTo>
                <a:lnTo>
                  <a:pt x="30060" y="55280"/>
                </a:lnTo>
                <a:lnTo>
                  <a:pt x="30210" y="55270"/>
                </a:lnTo>
                <a:lnTo>
                  <a:pt x="30370" y="55320"/>
                </a:lnTo>
                <a:lnTo>
                  <a:pt x="30960" y="55630"/>
                </a:lnTo>
                <a:lnTo>
                  <a:pt x="31070" y="55730"/>
                </a:lnTo>
                <a:lnTo>
                  <a:pt x="31130" y="55850"/>
                </a:lnTo>
                <a:lnTo>
                  <a:pt x="31170" y="55970"/>
                </a:lnTo>
                <a:lnTo>
                  <a:pt x="31310" y="56060"/>
                </a:lnTo>
                <a:lnTo>
                  <a:pt x="31450" y="56090"/>
                </a:lnTo>
                <a:lnTo>
                  <a:pt x="31420" y="56920"/>
                </a:lnTo>
                <a:lnTo>
                  <a:pt x="31440" y="57050"/>
                </a:lnTo>
                <a:lnTo>
                  <a:pt x="31640" y="57700"/>
                </a:lnTo>
                <a:lnTo>
                  <a:pt x="31640" y="57860"/>
                </a:lnTo>
                <a:lnTo>
                  <a:pt x="31770" y="58160"/>
                </a:lnTo>
                <a:lnTo>
                  <a:pt x="31650" y="58330"/>
                </a:lnTo>
                <a:lnTo>
                  <a:pt x="31370" y="58360"/>
                </a:lnTo>
                <a:lnTo>
                  <a:pt x="31140" y="58420"/>
                </a:lnTo>
                <a:lnTo>
                  <a:pt x="30990" y="58490"/>
                </a:lnTo>
                <a:lnTo>
                  <a:pt x="30830" y="58580"/>
                </a:lnTo>
                <a:lnTo>
                  <a:pt x="30700" y="58680"/>
                </a:lnTo>
                <a:lnTo>
                  <a:pt x="30590" y="58850"/>
                </a:lnTo>
                <a:lnTo>
                  <a:pt x="30280" y="59040"/>
                </a:lnTo>
                <a:lnTo>
                  <a:pt x="30150" y="59150"/>
                </a:lnTo>
                <a:lnTo>
                  <a:pt x="30050" y="59280"/>
                </a:lnTo>
                <a:lnTo>
                  <a:pt x="30080" y="59600"/>
                </a:lnTo>
                <a:lnTo>
                  <a:pt x="30060" y="59770"/>
                </a:lnTo>
                <a:lnTo>
                  <a:pt x="30090" y="59950"/>
                </a:lnTo>
                <a:lnTo>
                  <a:pt x="30260" y="60440"/>
                </a:lnTo>
                <a:lnTo>
                  <a:pt x="30330" y="60760"/>
                </a:lnTo>
                <a:lnTo>
                  <a:pt x="30540" y="61170"/>
                </a:lnTo>
                <a:lnTo>
                  <a:pt x="30690" y="61380"/>
                </a:lnTo>
                <a:lnTo>
                  <a:pt x="30720" y="61470"/>
                </a:lnTo>
                <a:lnTo>
                  <a:pt x="30810" y="61880"/>
                </a:lnTo>
                <a:lnTo>
                  <a:pt x="30840" y="62230"/>
                </a:lnTo>
                <a:lnTo>
                  <a:pt x="30790" y="62370"/>
                </a:lnTo>
                <a:lnTo>
                  <a:pt x="30770" y="62480"/>
                </a:lnTo>
                <a:lnTo>
                  <a:pt x="30740" y="62640"/>
                </a:lnTo>
                <a:lnTo>
                  <a:pt x="30790" y="62800"/>
                </a:lnTo>
                <a:lnTo>
                  <a:pt x="30860" y="62960"/>
                </a:lnTo>
                <a:lnTo>
                  <a:pt x="31070" y="63300"/>
                </a:lnTo>
                <a:lnTo>
                  <a:pt x="31220" y="63460"/>
                </a:lnTo>
                <a:lnTo>
                  <a:pt x="31560" y="63700"/>
                </a:lnTo>
                <a:lnTo>
                  <a:pt x="31770" y="63940"/>
                </a:lnTo>
                <a:lnTo>
                  <a:pt x="32040" y="64090"/>
                </a:lnTo>
                <a:lnTo>
                  <a:pt x="31890" y="64580"/>
                </a:lnTo>
                <a:lnTo>
                  <a:pt x="31180" y="64900"/>
                </a:lnTo>
                <a:lnTo>
                  <a:pt x="31030" y="64900"/>
                </a:lnTo>
                <a:lnTo>
                  <a:pt x="30740" y="64860"/>
                </a:lnTo>
                <a:lnTo>
                  <a:pt x="30420" y="65080"/>
                </a:lnTo>
                <a:lnTo>
                  <a:pt x="30170" y="65360"/>
                </a:lnTo>
                <a:lnTo>
                  <a:pt x="30010" y="65490"/>
                </a:lnTo>
                <a:lnTo>
                  <a:pt x="29860" y="65580"/>
                </a:lnTo>
                <a:lnTo>
                  <a:pt x="29220" y="65800"/>
                </a:lnTo>
                <a:lnTo>
                  <a:pt x="28960" y="65800"/>
                </a:lnTo>
                <a:lnTo>
                  <a:pt x="28440" y="65580"/>
                </a:lnTo>
                <a:lnTo>
                  <a:pt x="28180" y="65470"/>
                </a:lnTo>
                <a:lnTo>
                  <a:pt x="28100" y="65450"/>
                </a:lnTo>
                <a:lnTo>
                  <a:pt x="27900" y="65510"/>
                </a:lnTo>
                <a:lnTo>
                  <a:pt x="27880" y="65680"/>
                </a:lnTo>
                <a:lnTo>
                  <a:pt x="27860" y="65790"/>
                </a:lnTo>
                <a:lnTo>
                  <a:pt x="27750" y="65930"/>
                </a:lnTo>
                <a:lnTo>
                  <a:pt x="27300" y="66840"/>
                </a:lnTo>
                <a:lnTo>
                  <a:pt x="27100" y="67130"/>
                </a:lnTo>
                <a:lnTo>
                  <a:pt x="26760" y="67250"/>
                </a:lnTo>
                <a:lnTo>
                  <a:pt x="25330" y="67070"/>
                </a:lnTo>
                <a:lnTo>
                  <a:pt x="25100" y="67080"/>
                </a:lnTo>
                <a:lnTo>
                  <a:pt x="24940" y="67050"/>
                </a:lnTo>
                <a:lnTo>
                  <a:pt x="24620" y="66930"/>
                </a:lnTo>
                <a:lnTo>
                  <a:pt x="24510" y="66920"/>
                </a:lnTo>
                <a:lnTo>
                  <a:pt x="24350" y="66940"/>
                </a:lnTo>
                <a:lnTo>
                  <a:pt x="23870" y="67060"/>
                </a:lnTo>
                <a:lnTo>
                  <a:pt x="23550" y="67050"/>
                </a:lnTo>
                <a:lnTo>
                  <a:pt x="23350" y="67030"/>
                </a:lnTo>
                <a:lnTo>
                  <a:pt x="23170" y="66980"/>
                </a:lnTo>
                <a:lnTo>
                  <a:pt x="23020" y="66910"/>
                </a:lnTo>
                <a:lnTo>
                  <a:pt x="22810" y="66850"/>
                </a:lnTo>
                <a:lnTo>
                  <a:pt x="22650" y="66830"/>
                </a:lnTo>
                <a:lnTo>
                  <a:pt x="21950" y="67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