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Be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890" y="26860"/>
                </a:moveTo>
                <a:lnTo>
                  <a:pt x="18900" y="26860"/>
                </a:lnTo>
                <a:lnTo>
                  <a:pt x="18930" y="26850"/>
                </a:lnTo>
                <a:lnTo>
                  <a:pt x="19250" y="26810"/>
                </a:lnTo>
                <a:lnTo>
                  <a:pt x="19420" y="26770"/>
                </a:lnTo>
                <a:lnTo>
                  <a:pt x="19540" y="26720"/>
                </a:lnTo>
                <a:lnTo>
                  <a:pt x="19600" y="26690"/>
                </a:lnTo>
                <a:lnTo>
                  <a:pt x="19650" y="26650"/>
                </a:lnTo>
                <a:lnTo>
                  <a:pt x="19690" y="26610"/>
                </a:lnTo>
                <a:lnTo>
                  <a:pt x="19860" y="26490"/>
                </a:lnTo>
                <a:lnTo>
                  <a:pt x="19890" y="26480"/>
                </a:lnTo>
                <a:lnTo>
                  <a:pt x="19910" y="26490"/>
                </a:lnTo>
                <a:lnTo>
                  <a:pt x="19950" y="26520"/>
                </a:lnTo>
                <a:lnTo>
                  <a:pt x="19980" y="26530"/>
                </a:lnTo>
                <a:lnTo>
                  <a:pt x="20020" y="26540"/>
                </a:lnTo>
                <a:lnTo>
                  <a:pt x="20080" y="26550"/>
                </a:lnTo>
                <a:lnTo>
                  <a:pt x="20120" y="26540"/>
                </a:lnTo>
                <a:lnTo>
                  <a:pt x="20150" y="26520"/>
                </a:lnTo>
                <a:lnTo>
                  <a:pt x="20160" y="26490"/>
                </a:lnTo>
                <a:lnTo>
                  <a:pt x="20170" y="26470"/>
                </a:lnTo>
                <a:lnTo>
                  <a:pt x="20180" y="26440"/>
                </a:lnTo>
                <a:lnTo>
                  <a:pt x="20210" y="26400"/>
                </a:lnTo>
                <a:lnTo>
                  <a:pt x="20280" y="26350"/>
                </a:lnTo>
                <a:lnTo>
                  <a:pt x="20360" y="26310"/>
                </a:lnTo>
                <a:lnTo>
                  <a:pt x="20520" y="26260"/>
                </a:lnTo>
                <a:lnTo>
                  <a:pt x="20760" y="26210"/>
                </a:lnTo>
                <a:lnTo>
                  <a:pt x="20830" y="26200"/>
                </a:lnTo>
                <a:lnTo>
                  <a:pt x="20880" y="26210"/>
                </a:lnTo>
                <a:lnTo>
                  <a:pt x="20940" y="26240"/>
                </a:lnTo>
                <a:lnTo>
                  <a:pt x="21060" y="26350"/>
                </a:lnTo>
                <a:lnTo>
                  <a:pt x="21090" y="26370"/>
                </a:lnTo>
                <a:lnTo>
                  <a:pt x="21180" y="26420"/>
                </a:lnTo>
                <a:lnTo>
                  <a:pt x="21200" y="26440"/>
                </a:lnTo>
                <a:lnTo>
                  <a:pt x="21250" y="26460"/>
                </a:lnTo>
                <a:lnTo>
                  <a:pt x="21320" y="26480"/>
                </a:lnTo>
                <a:lnTo>
                  <a:pt x="21480" y="26480"/>
                </a:lnTo>
                <a:lnTo>
                  <a:pt x="21560" y="26470"/>
                </a:lnTo>
                <a:lnTo>
                  <a:pt x="22310" y="26250"/>
                </a:lnTo>
                <a:lnTo>
                  <a:pt x="22360" y="26230"/>
                </a:lnTo>
                <a:lnTo>
                  <a:pt x="22400" y="26190"/>
                </a:lnTo>
                <a:lnTo>
                  <a:pt x="22450" y="26160"/>
                </a:lnTo>
                <a:lnTo>
                  <a:pt x="22500" y="26120"/>
                </a:lnTo>
                <a:lnTo>
                  <a:pt x="22640" y="26080"/>
                </a:lnTo>
                <a:lnTo>
                  <a:pt x="22720" y="26070"/>
                </a:lnTo>
                <a:lnTo>
                  <a:pt x="22950" y="26070"/>
                </a:lnTo>
                <a:lnTo>
                  <a:pt x="23010" y="26050"/>
                </a:lnTo>
                <a:lnTo>
                  <a:pt x="23060" y="26030"/>
                </a:lnTo>
                <a:lnTo>
                  <a:pt x="23080" y="26010"/>
                </a:lnTo>
                <a:lnTo>
                  <a:pt x="23110" y="25990"/>
                </a:lnTo>
                <a:lnTo>
                  <a:pt x="23140" y="25980"/>
                </a:lnTo>
                <a:lnTo>
                  <a:pt x="23230" y="25940"/>
                </a:lnTo>
                <a:lnTo>
                  <a:pt x="23280" y="25900"/>
                </a:lnTo>
                <a:lnTo>
                  <a:pt x="23300" y="25870"/>
                </a:lnTo>
                <a:lnTo>
                  <a:pt x="23340" y="25860"/>
                </a:lnTo>
                <a:lnTo>
                  <a:pt x="23490" y="25790"/>
                </a:lnTo>
                <a:lnTo>
                  <a:pt x="23550" y="25760"/>
                </a:lnTo>
                <a:lnTo>
                  <a:pt x="23600" y="25720"/>
                </a:lnTo>
                <a:lnTo>
                  <a:pt x="24070" y="25780"/>
                </a:lnTo>
                <a:lnTo>
                  <a:pt x="25400" y="25810"/>
                </a:lnTo>
                <a:lnTo>
                  <a:pt x="25610" y="25860"/>
                </a:lnTo>
                <a:lnTo>
                  <a:pt x="25740" y="25980"/>
                </a:lnTo>
                <a:lnTo>
                  <a:pt x="25840" y="26120"/>
                </a:lnTo>
                <a:lnTo>
                  <a:pt x="26300" y="26560"/>
                </a:lnTo>
                <a:lnTo>
                  <a:pt x="26680" y="27030"/>
                </a:lnTo>
                <a:lnTo>
                  <a:pt x="26830" y="27170"/>
                </a:lnTo>
                <a:lnTo>
                  <a:pt x="27010" y="27290"/>
                </a:lnTo>
                <a:lnTo>
                  <a:pt x="27520" y="27520"/>
                </a:lnTo>
                <a:lnTo>
                  <a:pt x="27720" y="27570"/>
                </a:lnTo>
                <a:lnTo>
                  <a:pt x="27870" y="27600"/>
                </a:lnTo>
                <a:lnTo>
                  <a:pt x="28090" y="27600"/>
                </a:lnTo>
                <a:lnTo>
                  <a:pt x="29010" y="27400"/>
                </a:lnTo>
                <a:lnTo>
                  <a:pt x="29320" y="27490"/>
                </a:lnTo>
                <a:lnTo>
                  <a:pt x="29410" y="27590"/>
                </a:lnTo>
                <a:lnTo>
                  <a:pt x="29480" y="27740"/>
                </a:lnTo>
                <a:lnTo>
                  <a:pt x="29430" y="28810"/>
                </a:lnTo>
                <a:lnTo>
                  <a:pt x="29380" y="28960"/>
                </a:lnTo>
                <a:lnTo>
                  <a:pt x="29100" y="29400"/>
                </a:lnTo>
                <a:lnTo>
                  <a:pt x="29020" y="29580"/>
                </a:lnTo>
                <a:lnTo>
                  <a:pt x="28960" y="29760"/>
                </a:lnTo>
                <a:lnTo>
                  <a:pt x="28940" y="30040"/>
                </a:lnTo>
                <a:lnTo>
                  <a:pt x="28960" y="30280"/>
                </a:lnTo>
                <a:lnTo>
                  <a:pt x="29110" y="30850"/>
                </a:lnTo>
                <a:lnTo>
                  <a:pt x="28930" y="30910"/>
                </a:lnTo>
                <a:lnTo>
                  <a:pt x="28870" y="30970"/>
                </a:lnTo>
                <a:lnTo>
                  <a:pt x="28840" y="30980"/>
                </a:lnTo>
                <a:lnTo>
                  <a:pt x="28810" y="30980"/>
                </a:lnTo>
                <a:lnTo>
                  <a:pt x="28780" y="30960"/>
                </a:lnTo>
                <a:lnTo>
                  <a:pt x="28750" y="30910"/>
                </a:lnTo>
                <a:lnTo>
                  <a:pt x="28730" y="30890"/>
                </a:lnTo>
                <a:lnTo>
                  <a:pt x="28710" y="30870"/>
                </a:lnTo>
                <a:lnTo>
                  <a:pt x="28680" y="30860"/>
                </a:lnTo>
                <a:lnTo>
                  <a:pt x="28410" y="30810"/>
                </a:lnTo>
                <a:lnTo>
                  <a:pt x="28370" y="30810"/>
                </a:lnTo>
                <a:lnTo>
                  <a:pt x="28200" y="30810"/>
                </a:lnTo>
                <a:lnTo>
                  <a:pt x="28120" y="30800"/>
                </a:lnTo>
                <a:lnTo>
                  <a:pt x="28060" y="30800"/>
                </a:lnTo>
                <a:lnTo>
                  <a:pt x="27780" y="30820"/>
                </a:lnTo>
                <a:lnTo>
                  <a:pt x="27740" y="30810"/>
                </a:lnTo>
                <a:lnTo>
                  <a:pt x="27600" y="30770"/>
                </a:lnTo>
                <a:lnTo>
                  <a:pt x="27530" y="30760"/>
                </a:lnTo>
                <a:lnTo>
                  <a:pt x="27360" y="30760"/>
                </a:lnTo>
                <a:lnTo>
                  <a:pt x="27250" y="30780"/>
                </a:lnTo>
                <a:lnTo>
                  <a:pt x="27040" y="30870"/>
                </a:lnTo>
                <a:lnTo>
                  <a:pt x="26760" y="31060"/>
                </a:lnTo>
                <a:lnTo>
                  <a:pt x="26510" y="31300"/>
                </a:lnTo>
                <a:lnTo>
                  <a:pt x="26490" y="31500"/>
                </a:lnTo>
                <a:lnTo>
                  <a:pt x="26500" y="31550"/>
                </a:lnTo>
                <a:lnTo>
                  <a:pt x="26540" y="31660"/>
                </a:lnTo>
                <a:lnTo>
                  <a:pt x="26640" y="31810"/>
                </a:lnTo>
                <a:lnTo>
                  <a:pt x="26820" y="31970"/>
                </a:lnTo>
                <a:lnTo>
                  <a:pt x="26970" y="32160"/>
                </a:lnTo>
                <a:lnTo>
                  <a:pt x="27200" y="32800"/>
                </a:lnTo>
                <a:lnTo>
                  <a:pt x="27230" y="32950"/>
                </a:lnTo>
                <a:lnTo>
                  <a:pt x="27210" y="33110"/>
                </a:lnTo>
                <a:lnTo>
                  <a:pt x="27160" y="33250"/>
                </a:lnTo>
                <a:lnTo>
                  <a:pt x="27080" y="33390"/>
                </a:lnTo>
                <a:lnTo>
                  <a:pt x="26970" y="33520"/>
                </a:lnTo>
                <a:lnTo>
                  <a:pt x="26830" y="33640"/>
                </a:lnTo>
                <a:lnTo>
                  <a:pt x="26610" y="33770"/>
                </a:lnTo>
                <a:lnTo>
                  <a:pt x="26330" y="33880"/>
                </a:lnTo>
                <a:lnTo>
                  <a:pt x="25580" y="34090"/>
                </a:lnTo>
                <a:lnTo>
                  <a:pt x="25360" y="34270"/>
                </a:lnTo>
                <a:lnTo>
                  <a:pt x="25320" y="34400"/>
                </a:lnTo>
                <a:lnTo>
                  <a:pt x="25340" y="34490"/>
                </a:lnTo>
                <a:lnTo>
                  <a:pt x="25440" y="34580"/>
                </a:lnTo>
                <a:lnTo>
                  <a:pt x="25670" y="34750"/>
                </a:lnTo>
                <a:lnTo>
                  <a:pt x="25710" y="34810"/>
                </a:lnTo>
                <a:lnTo>
                  <a:pt x="25730" y="34880"/>
                </a:lnTo>
                <a:lnTo>
                  <a:pt x="25720" y="35000"/>
                </a:lnTo>
                <a:lnTo>
                  <a:pt x="25630" y="35180"/>
                </a:lnTo>
                <a:lnTo>
                  <a:pt x="25500" y="35280"/>
                </a:lnTo>
                <a:lnTo>
                  <a:pt x="25370" y="35360"/>
                </a:lnTo>
                <a:lnTo>
                  <a:pt x="25280" y="35450"/>
                </a:lnTo>
                <a:lnTo>
                  <a:pt x="25280" y="35570"/>
                </a:lnTo>
                <a:lnTo>
                  <a:pt x="25430" y="35670"/>
                </a:lnTo>
                <a:lnTo>
                  <a:pt x="25770" y="35770"/>
                </a:lnTo>
                <a:lnTo>
                  <a:pt x="25890" y="35860"/>
                </a:lnTo>
                <a:lnTo>
                  <a:pt x="25940" y="35990"/>
                </a:lnTo>
                <a:lnTo>
                  <a:pt x="25910" y="36130"/>
                </a:lnTo>
                <a:lnTo>
                  <a:pt x="25900" y="36240"/>
                </a:lnTo>
                <a:lnTo>
                  <a:pt x="25990" y="36410"/>
                </a:lnTo>
                <a:lnTo>
                  <a:pt x="26100" y="36570"/>
                </a:lnTo>
                <a:lnTo>
                  <a:pt x="26090" y="36620"/>
                </a:lnTo>
                <a:lnTo>
                  <a:pt x="26050" y="36740"/>
                </a:lnTo>
                <a:lnTo>
                  <a:pt x="25840" y="37000"/>
                </a:lnTo>
                <a:lnTo>
                  <a:pt x="25760" y="37150"/>
                </a:lnTo>
                <a:lnTo>
                  <a:pt x="25610" y="37650"/>
                </a:lnTo>
                <a:lnTo>
                  <a:pt x="25340" y="38290"/>
                </a:lnTo>
                <a:lnTo>
                  <a:pt x="25410" y="38280"/>
                </a:lnTo>
                <a:lnTo>
                  <a:pt x="25600" y="38450"/>
                </a:lnTo>
                <a:lnTo>
                  <a:pt x="25750" y="38840"/>
                </a:lnTo>
                <a:lnTo>
                  <a:pt x="25850" y="38960"/>
                </a:lnTo>
                <a:lnTo>
                  <a:pt x="25950" y="39000"/>
                </a:lnTo>
                <a:lnTo>
                  <a:pt x="26120" y="39000"/>
                </a:lnTo>
                <a:lnTo>
                  <a:pt x="26270" y="38980"/>
                </a:lnTo>
                <a:lnTo>
                  <a:pt x="26360" y="38940"/>
                </a:lnTo>
                <a:lnTo>
                  <a:pt x="26420" y="38970"/>
                </a:lnTo>
                <a:lnTo>
                  <a:pt x="26540" y="39060"/>
                </a:lnTo>
                <a:lnTo>
                  <a:pt x="26560" y="39080"/>
                </a:lnTo>
                <a:lnTo>
                  <a:pt x="26580" y="39110"/>
                </a:lnTo>
                <a:lnTo>
                  <a:pt x="26610" y="39270"/>
                </a:lnTo>
                <a:lnTo>
                  <a:pt x="26650" y="39310"/>
                </a:lnTo>
                <a:lnTo>
                  <a:pt x="26870" y="39360"/>
                </a:lnTo>
                <a:lnTo>
                  <a:pt x="26910" y="39370"/>
                </a:lnTo>
                <a:lnTo>
                  <a:pt x="26960" y="39380"/>
                </a:lnTo>
                <a:lnTo>
                  <a:pt x="27180" y="39310"/>
                </a:lnTo>
                <a:lnTo>
                  <a:pt x="27330" y="39320"/>
                </a:lnTo>
                <a:lnTo>
                  <a:pt x="27480" y="39360"/>
                </a:lnTo>
                <a:lnTo>
                  <a:pt x="27600" y="39410"/>
                </a:lnTo>
                <a:lnTo>
                  <a:pt x="27700" y="39490"/>
                </a:lnTo>
                <a:lnTo>
                  <a:pt x="27880" y="39670"/>
                </a:lnTo>
                <a:lnTo>
                  <a:pt x="27930" y="39720"/>
                </a:lnTo>
                <a:lnTo>
                  <a:pt x="28100" y="39810"/>
                </a:lnTo>
                <a:lnTo>
                  <a:pt x="28150" y="39840"/>
                </a:lnTo>
                <a:lnTo>
                  <a:pt x="28260" y="39960"/>
                </a:lnTo>
                <a:lnTo>
                  <a:pt x="28300" y="39980"/>
                </a:lnTo>
                <a:lnTo>
                  <a:pt x="28350" y="39950"/>
                </a:lnTo>
                <a:lnTo>
                  <a:pt x="28400" y="39920"/>
                </a:lnTo>
                <a:lnTo>
                  <a:pt x="28440" y="39900"/>
                </a:lnTo>
                <a:lnTo>
                  <a:pt x="28480" y="39900"/>
                </a:lnTo>
                <a:lnTo>
                  <a:pt x="28540" y="40430"/>
                </a:lnTo>
                <a:lnTo>
                  <a:pt x="28560" y="40900"/>
                </a:lnTo>
                <a:lnTo>
                  <a:pt x="28540" y="41130"/>
                </a:lnTo>
                <a:lnTo>
                  <a:pt x="28480" y="41310"/>
                </a:lnTo>
                <a:lnTo>
                  <a:pt x="28390" y="41430"/>
                </a:lnTo>
                <a:lnTo>
                  <a:pt x="28310" y="41620"/>
                </a:lnTo>
                <a:lnTo>
                  <a:pt x="28330" y="41770"/>
                </a:lnTo>
                <a:lnTo>
                  <a:pt x="28460" y="42130"/>
                </a:lnTo>
                <a:lnTo>
                  <a:pt x="28510" y="42370"/>
                </a:lnTo>
                <a:lnTo>
                  <a:pt x="28450" y="42530"/>
                </a:lnTo>
                <a:lnTo>
                  <a:pt x="28410" y="42690"/>
                </a:lnTo>
                <a:lnTo>
                  <a:pt x="28420" y="42830"/>
                </a:lnTo>
                <a:lnTo>
                  <a:pt x="28500" y="42990"/>
                </a:lnTo>
                <a:lnTo>
                  <a:pt x="28600" y="43100"/>
                </a:lnTo>
                <a:lnTo>
                  <a:pt x="28790" y="43260"/>
                </a:lnTo>
                <a:lnTo>
                  <a:pt x="28820" y="43560"/>
                </a:lnTo>
                <a:lnTo>
                  <a:pt x="28800" y="43690"/>
                </a:lnTo>
                <a:lnTo>
                  <a:pt x="28750" y="43850"/>
                </a:lnTo>
                <a:lnTo>
                  <a:pt x="28570" y="44140"/>
                </a:lnTo>
                <a:lnTo>
                  <a:pt x="28380" y="44330"/>
                </a:lnTo>
                <a:lnTo>
                  <a:pt x="27940" y="44130"/>
                </a:lnTo>
                <a:lnTo>
                  <a:pt x="27660" y="43870"/>
                </a:lnTo>
                <a:lnTo>
                  <a:pt x="27540" y="43720"/>
                </a:lnTo>
                <a:lnTo>
                  <a:pt x="27370" y="43580"/>
                </a:lnTo>
                <a:lnTo>
                  <a:pt x="26880" y="43350"/>
                </a:lnTo>
                <a:lnTo>
                  <a:pt x="26680" y="43300"/>
                </a:lnTo>
                <a:lnTo>
                  <a:pt x="26500" y="43260"/>
                </a:lnTo>
                <a:lnTo>
                  <a:pt x="26350" y="43250"/>
                </a:lnTo>
                <a:lnTo>
                  <a:pt x="26200" y="43260"/>
                </a:lnTo>
                <a:lnTo>
                  <a:pt x="26040" y="43300"/>
                </a:lnTo>
                <a:lnTo>
                  <a:pt x="25890" y="43370"/>
                </a:lnTo>
                <a:lnTo>
                  <a:pt x="25740" y="43460"/>
                </a:lnTo>
                <a:lnTo>
                  <a:pt x="25320" y="43820"/>
                </a:lnTo>
                <a:lnTo>
                  <a:pt x="25080" y="43950"/>
                </a:lnTo>
                <a:lnTo>
                  <a:pt x="24950" y="44070"/>
                </a:lnTo>
                <a:lnTo>
                  <a:pt x="24910" y="44090"/>
                </a:lnTo>
                <a:lnTo>
                  <a:pt x="24850" y="44110"/>
                </a:lnTo>
                <a:lnTo>
                  <a:pt x="24810" y="44110"/>
                </a:lnTo>
                <a:lnTo>
                  <a:pt x="24790" y="44100"/>
                </a:lnTo>
                <a:lnTo>
                  <a:pt x="24760" y="44080"/>
                </a:lnTo>
                <a:lnTo>
                  <a:pt x="24730" y="44040"/>
                </a:lnTo>
                <a:lnTo>
                  <a:pt x="24660" y="43990"/>
                </a:lnTo>
                <a:lnTo>
                  <a:pt x="24570" y="43940"/>
                </a:lnTo>
                <a:lnTo>
                  <a:pt x="24380" y="43880"/>
                </a:lnTo>
                <a:lnTo>
                  <a:pt x="24260" y="43870"/>
                </a:lnTo>
                <a:lnTo>
                  <a:pt x="24160" y="43870"/>
                </a:lnTo>
                <a:lnTo>
                  <a:pt x="23780" y="43930"/>
                </a:lnTo>
                <a:lnTo>
                  <a:pt x="23700" y="43930"/>
                </a:lnTo>
                <a:lnTo>
                  <a:pt x="23650" y="43900"/>
                </a:lnTo>
                <a:lnTo>
                  <a:pt x="23630" y="43870"/>
                </a:lnTo>
                <a:lnTo>
                  <a:pt x="23560" y="43830"/>
                </a:lnTo>
                <a:lnTo>
                  <a:pt x="23500" y="43820"/>
                </a:lnTo>
                <a:lnTo>
                  <a:pt x="23300" y="43820"/>
                </a:lnTo>
                <a:lnTo>
                  <a:pt x="23210" y="43800"/>
                </a:lnTo>
                <a:lnTo>
                  <a:pt x="23030" y="43730"/>
                </a:lnTo>
                <a:lnTo>
                  <a:pt x="22980" y="43730"/>
                </a:lnTo>
                <a:lnTo>
                  <a:pt x="22960" y="43740"/>
                </a:lnTo>
                <a:lnTo>
                  <a:pt x="22970" y="43770"/>
                </a:lnTo>
                <a:lnTo>
                  <a:pt x="22980" y="43800"/>
                </a:lnTo>
                <a:lnTo>
                  <a:pt x="22960" y="43820"/>
                </a:lnTo>
                <a:lnTo>
                  <a:pt x="22900" y="43840"/>
                </a:lnTo>
                <a:lnTo>
                  <a:pt x="22860" y="43840"/>
                </a:lnTo>
                <a:lnTo>
                  <a:pt x="22830" y="43820"/>
                </a:lnTo>
                <a:lnTo>
                  <a:pt x="22780" y="43710"/>
                </a:lnTo>
                <a:lnTo>
                  <a:pt x="22580" y="43450"/>
                </a:lnTo>
                <a:lnTo>
                  <a:pt x="22540" y="43390"/>
                </a:lnTo>
                <a:lnTo>
                  <a:pt x="22510" y="43330"/>
                </a:lnTo>
                <a:lnTo>
                  <a:pt x="22430" y="43270"/>
                </a:lnTo>
                <a:lnTo>
                  <a:pt x="22120" y="43100"/>
                </a:lnTo>
                <a:lnTo>
                  <a:pt x="22060" y="43080"/>
                </a:lnTo>
                <a:lnTo>
                  <a:pt x="21980" y="43070"/>
                </a:lnTo>
                <a:lnTo>
                  <a:pt x="21940" y="43050"/>
                </a:lnTo>
                <a:lnTo>
                  <a:pt x="21920" y="43030"/>
                </a:lnTo>
                <a:lnTo>
                  <a:pt x="21890" y="42980"/>
                </a:lnTo>
                <a:lnTo>
                  <a:pt x="21850" y="42930"/>
                </a:lnTo>
                <a:lnTo>
                  <a:pt x="21760" y="42860"/>
                </a:lnTo>
                <a:lnTo>
                  <a:pt x="21680" y="42830"/>
                </a:lnTo>
                <a:lnTo>
                  <a:pt x="21630" y="42820"/>
                </a:lnTo>
                <a:lnTo>
                  <a:pt x="21590" y="42840"/>
                </a:lnTo>
                <a:lnTo>
                  <a:pt x="21570" y="42860"/>
                </a:lnTo>
                <a:lnTo>
                  <a:pt x="21540" y="42880"/>
                </a:lnTo>
                <a:lnTo>
                  <a:pt x="21460" y="43080"/>
                </a:lnTo>
                <a:lnTo>
                  <a:pt x="21240" y="42760"/>
                </a:lnTo>
                <a:lnTo>
                  <a:pt x="21160" y="42610"/>
                </a:lnTo>
                <a:lnTo>
                  <a:pt x="21080" y="42290"/>
                </a:lnTo>
                <a:lnTo>
                  <a:pt x="20980" y="42150"/>
                </a:lnTo>
                <a:lnTo>
                  <a:pt x="20730" y="41890"/>
                </a:lnTo>
                <a:lnTo>
                  <a:pt x="20340" y="41270"/>
                </a:lnTo>
                <a:lnTo>
                  <a:pt x="20360" y="41170"/>
                </a:lnTo>
                <a:lnTo>
                  <a:pt x="20420" y="41080"/>
                </a:lnTo>
                <a:lnTo>
                  <a:pt x="20460" y="40940"/>
                </a:lnTo>
                <a:lnTo>
                  <a:pt x="20410" y="40670"/>
                </a:lnTo>
                <a:lnTo>
                  <a:pt x="20260" y="40380"/>
                </a:lnTo>
                <a:lnTo>
                  <a:pt x="20080" y="40110"/>
                </a:lnTo>
                <a:lnTo>
                  <a:pt x="19570" y="39500"/>
                </a:lnTo>
                <a:lnTo>
                  <a:pt x="19520" y="39370"/>
                </a:lnTo>
                <a:lnTo>
                  <a:pt x="19550" y="39260"/>
                </a:lnTo>
                <a:lnTo>
                  <a:pt x="19700" y="39100"/>
                </a:lnTo>
                <a:lnTo>
                  <a:pt x="19740" y="38990"/>
                </a:lnTo>
                <a:lnTo>
                  <a:pt x="19730" y="38870"/>
                </a:lnTo>
                <a:lnTo>
                  <a:pt x="19690" y="38740"/>
                </a:lnTo>
                <a:lnTo>
                  <a:pt x="19640" y="38630"/>
                </a:lnTo>
                <a:lnTo>
                  <a:pt x="19590" y="38580"/>
                </a:lnTo>
                <a:lnTo>
                  <a:pt x="19590" y="38510"/>
                </a:lnTo>
                <a:lnTo>
                  <a:pt x="19380" y="37900"/>
                </a:lnTo>
                <a:lnTo>
                  <a:pt x="19370" y="37770"/>
                </a:lnTo>
                <a:lnTo>
                  <a:pt x="19380" y="37470"/>
                </a:lnTo>
                <a:lnTo>
                  <a:pt x="19360" y="37370"/>
                </a:lnTo>
                <a:lnTo>
                  <a:pt x="19240" y="37140"/>
                </a:lnTo>
                <a:lnTo>
                  <a:pt x="19210" y="37000"/>
                </a:lnTo>
                <a:lnTo>
                  <a:pt x="19210" y="36990"/>
                </a:lnTo>
                <a:lnTo>
                  <a:pt x="19420" y="36900"/>
                </a:lnTo>
                <a:lnTo>
                  <a:pt x="19480" y="36860"/>
                </a:lnTo>
                <a:lnTo>
                  <a:pt x="19610" y="36650"/>
                </a:lnTo>
                <a:lnTo>
                  <a:pt x="19720" y="36400"/>
                </a:lnTo>
                <a:lnTo>
                  <a:pt x="19870" y="36160"/>
                </a:lnTo>
                <a:lnTo>
                  <a:pt x="20100" y="35950"/>
                </a:lnTo>
                <a:lnTo>
                  <a:pt x="20260" y="35880"/>
                </a:lnTo>
                <a:lnTo>
                  <a:pt x="20380" y="35870"/>
                </a:lnTo>
                <a:lnTo>
                  <a:pt x="20620" y="35910"/>
                </a:lnTo>
                <a:lnTo>
                  <a:pt x="20770" y="35890"/>
                </a:lnTo>
                <a:lnTo>
                  <a:pt x="20860" y="35860"/>
                </a:lnTo>
                <a:lnTo>
                  <a:pt x="20950" y="35840"/>
                </a:lnTo>
                <a:lnTo>
                  <a:pt x="21090" y="35860"/>
                </a:lnTo>
                <a:lnTo>
                  <a:pt x="21370" y="35950"/>
                </a:lnTo>
                <a:lnTo>
                  <a:pt x="21420" y="35800"/>
                </a:lnTo>
                <a:lnTo>
                  <a:pt x="21560" y="34620"/>
                </a:lnTo>
                <a:lnTo>
                  <a:pt x="21800" y="34300"/>
                </a:lnTo>
                <a:lnTo>
                  <a:pt x="22000" y="33940"/>
                </a:lnTo>
                <a:lnTo>
                  <a:pt x="22130" y="33830"/>
                </a:lnTo>
                <a:lnTo>
                  <a:pt x="22240" y="33780"/>
                </a:lnTo>
                <a:lnTo>
                  <a:pt x="22430" y="33730"/>
                </a:lnTo>
                <a:lnTo>
                  <a:pt x="22450" y="33520"/>
                </a:lnTo>
                <a:lnTo>
                  <a:pt x="22400" y="33210"/>
                </a:lnTo>
                <a:lnTo>
                  <a:pt x="22290" y="32790"/>
                </a:lnTo>
                <a:lnTo>
                  <a:pt x="22200" y="32620"/>
                </a:lnTo>
                <a:lnTo>
                  <a:pt x="22080" y="32500"/>
                </a:lnTo>
                <a:lnTo>
                  <a:pt x="21950" y="32460"/>
                </a:lnTo>
                <a:lnTo>
                  <a:pt x="21830" y="32500"/>
                </a:lnTo>
                <a:lnTo>
                  <a:pt x="21720" y="32500"/>
                </a:lnTo>
                <a:lnTo>
                  <a:pt x="21640" y="32490"/>
                </a:lnTo>
                <a:lnTo>
                  <a:pt x="21340" y="32240"/>
                </a:lnTo>
                <a:lnTo>
                  <a:pt x="21190" y="32160"/>
                </a:lnTo>
                <a:lnTo>
                  <a:pt x="21070" y="32110"/>
                </a:lnTo>
                <a:lnTo>
                  <a:pt x="20690" y="32050"/>
                </a:lnTo>
                <a:lnTo>
                  <a:pt x="20650" y="31960"/>
                </a:lnTo>
                <a:lnTo>
                  <a:pt x="20570" y="31510"/>
                </a:lnTo>
                <a:lnTo>
                  <a:pt x="20500" y="31300"/>
                </a:lnTo>
                <a:lnTo>
                  <a:pt x="20590" y="31280"/>
                </a:lnTo>
                <a:lnTo>
                  <a:pt x="20650" y="31290"/>
                </a:lnTo>
                <a:lnTo>
                  <a:pt x="20700" y="31280"/>
                </a:lnTo>
                <a:lnTo>
                  <a:pt x="20750" y="31210"/>
                </a:lnTo>
                <a:lnTo>
                  <a:pt x="20770" y="31150"/>
                </a:lnTo>
                <a:lnTo>
                  <a:pt x="20770" y="30650"/>
                </a:lnTo>
                <a:lnTo>
                  <a:pt x="20740" y="30510"/>
                </a:lnTo>
                <a:lnTo>
                  <a:pt x="20680" y="30350"/>
                </a:lnTo>
                <a:lnTo>
                  <a:pt x="20080" y="29400"/>
                </a:lnTo>
                <a:lnTo>
                  <a:pt x="20000" y="29340"/>
                </a:lnTo>
                <a:lnTo>
                  <a:pt x="19910" y="29040"/>
                </a:lnTo>
                <a:lnTo>
                  <a:pt x="19850" y="28930"/>
                </a:lnTo>
                <a:lnTo>
                  <a:pt x="19800" y="28850"/>
                </a:lnTo>
                <a:lnTo>
                  <a:pt x="19720" y="28680"/>
                </a:lnTo>
                <a:lnTo>
                  <a:pt x="19680" y="28610"/>
                </a:lnTo>
                <a:lnTo>
                  <a:pt x="19560" y="28360"/>
                </a:lnTo>
                <a:lnTo>
                  <a:pt x="19510" y="28060"/>
                </a:lnTo>
                <a:lnTo>
                  <a:pt x="19070" y="27280"/>
                </a:lnTo>
                <a:lnTo>
                  <a:pt x="18890" y="2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