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Angola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Cabin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6850" y="4600"/>
                </a:moveTo>
                <a:lnTo>
                  <a:pt x="16970" y="4670"/>
                </a:lnTo>
                <a:lnTo>
                  <a:pt x="17060" y="4690"/>
                </a:lnTo>
                <a:lnTo>
                  <a:pt x="17170" y="4670"/>
                </a:lnTo>
                <a:lnTo>
                  <a:pt x="17240" y="4630"/>
                </a:lnTo>
                <a:lnTo>
                  <a:pt x="17320" y="4620"/>
                </a:lnTo>
                <a:lnTo>
                  <a:pt x="17420" y="4680"/>
                </a:lnTo>
                <a:lnTo>
                  <a:pt x="17520" y="4810"/>
                </a:lnTo>
                <a:lnTo>
                  <a:pt x="17640" y="5130"/>
                </a:lnTo>
                <a:lnTo>
                  <a:pt x="17760" y="5270"/>
                </a:lnTo>
                <a:lnTo>
                  <a:pt x="18020" y="5480"/>
                </a:lnTo>
                <a:lnTo>
                  <a:pt x="18450" y="5990"/>
                </a:lnTo>
                <a:lnTo>
                  <a:pt x="18750" y="6140"/>
                </a:lnTo>
                <a:lnTo>
                  <a:pt x="18700" y="6330"/>
                </a:lnTo>
                <a:lnTo>
                  <a:pt x="18460" y="6410"/>
                </a:lnTo>
                <a:lnTo>
                  <a:pt x="17180" y="6710"/>
                </a:lnTo>
                <a:lnTo>
                  <a:pt x="16990" y="6830"/>
                </a:lnTo>
                <a:lnTo>
                  <a:pt x="16880" y="6950"/>
                </a:lnTo>
                <a:lnTo>
                  <a:pt x="16800" y="7090"/>
                </a:lnTo>
                <a:lnTo>
                  <a:pt x="16760" y="7230"/>
                </a:lnTo>
                <a:lnTo>
                  <a:pt x="16750" y="7380"/>
                </a:lnTo>
                <a:lnTo>
                  <a:pt x="16690" y="7460"/>
                </a:lnTo>
                <a:lnTo>
                  <a:pt x="16390" y="7630"/>
                </a:lnTo>
                <a:lnTo>
                  <a:pt x="16300" y="7710"/>
                </a:lnTo>
                <a:lnTo>
                  <a:pt x="16240" y="7850"/>
                </a:lnTo>
                <a:lnTo>
                  <a:pt x="16230" y="7960"/>
                </a:lnTo>
                <a:lnTo>
                  <a:pt x="16180" y="8030"/>
                </a:lnTo>
                <a:lnTo>
                  <a:pt x="16020" y="8090"/>
                </a:lnTo>
                <a:lnTo>
                  <a:pt x="15770" y="8110"/>
                </a:lnTo>
                <a:lnTo>
                  <a:pt x="15710" y="8150"/>
                </a:lnTo>
                <a:lnTo>
                  <a:pt x="15690" y="8280"/>
                </a:lnTo>
                <a:lnTo>
                  <a:pt x="15580" y="8530"/>
                </a:lnTo>
                <a:lnTo>
                  <a:pt x="15340" y="8690"/>
                </a:lnTo>
                <a:lnTo>
                  <a:pt x="14790" y="8880"/>
                </a:lnTo>
                <a:lnTo>
                  <a:pt x="14740" y="8880"/>
                </a:lnTo>
                <a:lnTo>
                  <a:pt x="14690" y="8880"/>
                </a:lnTo>
                <a:lnTo>
                  <a:pt x="14650" y="8890"/>
                </a:lnTo>
                <a:lnTo>
                  <a:pt x="14620" y="8950"/>
                </a:lnTo>
                <a:lnTo>
                  <a:pt x="14610" y="9010"/>
                </a:lnTo>
                <a:lnTo>
                  <a:pt x="14630" y="9080"/>
                </a:lnTo>
                <a:lnTo>
                  <a:pt x="14650" y="9140"/>
                </a:lnTo>
                <a:lnTo>
                  <a:pt x="14690" y="9180"/>
                </a:lnTo>
                <a:lnTo>
                  <a:pt x="14910" y="9250"/>
                </a:lnTo>
                <a:lnTo>
                  <a:pt x="14930" y="9290"/>
                </a:lnTo>
                <a:lnTo>
                  <a:pt x="14970" y="9320"/>
                </a:lnTo>
                <a:lnTo>
                  <a:pt x="15020" y="9340"/>
                </a:lnTo>
                <a:lnTo>
                  <a:pt x="15070" y="9370"/>
                </a:lnTo>
                <a:lnTo>
                  <a:pt x="15100" y="9380"/>
                </a:lnTo>
                <a:lnTo>
                  <a:pt x="15150" y="9400"/>
                </a:lnTo>
                <a:lnTo>
                  <a:pt x="15090" y="9410"/>
                </a:lnTo>
                <a:lnTo>
                  <a:pt x="15060" y="9410"/>
                </a:lnTo>
                <a:lnTo>
                  <a:pt x="15020" y="9420"/>
                </a:lnTo>
                <a:lnTo>
                  <a:pt x="14950" y="9440"/>
                </a:lnTo>
                <a:lnTo>
                  <a:pt x="14900" y="9450"/>
                </a:lnTo>
                <a:lnTo>
                  <a:pt x="14850" y="9490"/>
                </a:lnTo>
                <a:lnTo>
                  <a:pt x="14840" y="9520"/>
                </a:lnTo>
                <a:lnTo>
                  <a:pt x="14850" y="9550"/>
                </a:lnTo>
                <a:lnTo>
                  <a:pt x="14910" y="9560"/>
                </a:lnTo>
                <a:lnTo>
                  <a:pt x="14970" y="9580"/>
                </a:lnTo>
                <a:lnTo>
                  <a:pt x="15030" y="9580"/>
                </a:lnTo>
                <a:lnTo>
                  <a:pt x="15070" y="9570"/>
                </a:lnTo>
                <a:lnTo>
                  <a:pt x="15070" y="12880"/>
                </a:lnTo>
                <a:lnTo>
                  <a:pt x="15070" y="13290"/>
                </a:lnTo>
                <a:lnTo>
                  <a:pt x="14590" y="13280"/>
                </a:lnTo>
                <a:lnTo>
                  <a:pt x="14000" y="13270"/>
                </a:lnTo>
                <a:lnTo>
                  <a:pt x="13440" y="13350"/>
                </a:lnTo>
                <a:lnTo>
                  <a:pt x="13120" y="13530"/>
                </a:lnTo>
                <a:lnTo>
                  <a:pt x="12810" y="12990"/>
                </a:lnTo>
                <a:lnTo>
                  <a:pt x="12710" y="12580"/>
                </a:lnTo>
                <a:lnTo>
                  <a:pt x="12860" y="12160"/>
                </a:lnTo>
                <a:lnTo>
                  <a:pt x="12940" y="12090"/>
                </a:lnTo>
                <a:lnTo>
                  <a:pt x="13010" y="12070"/>
                </a:lnTo>
                <a:lnTo>
                  <a:pt x="13090" y="12060"/>
                </a:lnTo>
                <a:lnTo>
                  <a:pt x="13180" y="12030"/>
                </a:lnTo>
                <a:lnTo>
                  <a:pt x="13240" y="11960"/>
                </a:lnTo>
                <a:lnTo>
                  <a:pt x="13270" y="11870"/>
                </a:lnTo>
                <a:lnTo>
                  <a:pt x="13270" y="11670"/>
                </a:lnTo>
                <a:lnTo>
                  <a:pt x="13250" y="11590"/>
                </a:lnTo>
                <a:lnTo>
                  <a:pt x="13150" y="11350"/>
                </a:lnTo>
                <a:lnTo>
                  <a:pt x="13030" y="11120"/>
                </a:lnTo>
                <a:lnTo>
                  <a:pt x="12870" y="10680"/>
                </a:lnTo>
                <a:lnTo>
                  <a:pt x="12870" y="10510"/>
                </a:lnTo>
                <a:lnTo>
                  <a:pt x="12610" y="10050"/>
                </a:lnTo>
                <a:lnTo>
                  <a:pt x="12560" y="9740"/>
                </a:lnTo>
                <a:lnTo>
                  <a:pt x="12210" y="9310"/>
                </a:lnTo>
                <a:lnTo>
                  <a:pt x="11900" y="8830"/>
                </a:lnTo>
                <a:lnTo>
                  <a:pt x="11900" y="8760"/>
                </a:lnTo>
                <a:lnTo>
                  <a:pt x="11980" y="8780"/>
                </a:lnTo>
                <a:lnTo>
                  <a:pt x="12110" y="8810"/>
                </a:lnTo>
                <a:lnTo>
                  <a:pt x="12190" y="8830"/>
                </a:lnTo>
                <a:lnTo>
                  <a:pt x="12240" y="8870"/>
                </a:lnTo>
                <a:lnTo>
                  <a:pt x="12280" y="9020"/>
                </a:lnTo>
                <a:lnTo>
                  <a:pt x="12410" y="9050"/>
                </a:lnTo>
                <a:lnTo>
                  <a:pt x="12510" y="8980"/>
                </a:lnTo>
                <a:lnTo>
                  <a:pt x="12580" y="8880"/>
                </a:lnTo>
                <a:lnTo>
                  <a:pt x="12590" y="8790"/>
                </a:lnTo>
                <a:lnTo>
                  <a:pt x="12650" y="8750"/>
                </a:lnTo>
                <a:lnTo>
                  <a:pt x="12640" y="8630"/>
                </a:lnTo>
                <a:lnTo>
                  <a:pt x="12620" y="8570"/>
                </a:lnTo>
                <a:lnTo>
                  <a:pt x="12560" y="8550"/>
                </a:lnTo>
                <a:lnTo>
                  <a:pt x="12490" y="8540"/>
                </a:lnTo>
                <a:lnTo>
                  <a:pt x="12440" y="8610"/>
                </a:lnTo>
                <a:lnTo>
                  <a:pt x="12420" y="8710"/>
                </a:lnTo>
                <a:lnTo>
                  <a:pt x="12430" y="8850"/>
                </a:lnTo>
                <a:lnTo>
                  <a:pt x="12390" y="8880"/>
                </a:lnTo>
                <a:lnTo>
                  <a:pt x="12340" y="8860"/>
                </a:lnTo>
                <a:lnTo>
                  <a:pt x="12310" y="8730"/>
                </a:lnTo>
                <a:lnTo>
                  <a:pt x="12270" y="8660"/>
                </a:lnTo>
                <a:lnTo>
                  <a:pt x="12220" y="8640"/>
                </a:lnTo>
                <a:lnTo>
                  <a:pt x="12180" y="8700"/>
                </a:lnTo>
                <a:lnTo>
                  <a:pt x="12120" y="8710"/>
                </a:lnTo>
                <a:lnTo>
                  <a:pt x="12040" y="8670"/>
                </a:lnTo>
                <a:lnTo>
                  <a:pt x="11950" y="8680"/>
                </a:lnTo>
                <a:lnTo>
                  <a:pt x="11810" y="8660"/>
                </a:lnTo>
                <a:lnTo>
                  <a:pt x="11870" y="8590"/>
                </a:lnTo>
                <a:lnTo>
                  <a:pt x="12600" y="7960"/>
                </a:lnTo>
                <a:lnTo>
                  <a:pt x="12780" y="7680"/>
                </a:lnTo>
                <a:lnTo>
                  <a:pt x="12970" y="7010"/>
                </a:lnTo>
                <a:lnTo>
                  <a:pt x="13000" y="6980"/>
                </a:lnTo>
                <a:lnTo>
                  <a:pt x="13080" y="6980"/>
                </a:lnTo>
                <a:lnTo>
                  <a:pt x="13140" y="7020"/>
                </a:lnTo>
                <a:lnTo>
                  <a:pt x="13200" y="7090"/>
                </a:lnTo>
                <a:lnTo>
                  <a:pt x="13280" y="7250"/>
                </a:lnTo>
                <a:lnTo>
                  <a:pt x="13340" y="7200"/>
                </a:lnTo>
                <a:lnTo>
                  <a:pt x="13440" y="7160"/>
                </a:lnTo>
                <a:lnTo>
                  <a:pt x="13540" y="7140"/>
                </a:lnTo>
                <a:lnTo>
                  <a:pt x="13760" y="7110"/>
                </a:lnTo>
                <a:lnTo>
                  <a:pt x="13850" y="7080"/>
                </a:lnTo>
                <a:lnTo>
                  <a:pt x="13920" y="7000"/>
                </a:lnTo>
                <a:lnTo>
                  <a:pt x="14190" y="6460"/>
                </a:lnTo>
                <a:lnTo>
                  <a:pt x="14220" y="6320"/>
                </a:lnTo>
                <a:lnTo>
                  <a:pt x="14210" y="6040"/>
                </a:lnTo>
                <a:lnTo>
                  <a:pt x="14270" y="5950"/>
                </a:lnTo>
                <a:lnTo>
                  <a:pt x="14450" y="5970"/>
                </a:lnTo>
                <a:lnTo>
                  <a:pt x="14550" y="5960"/>
                </a:lnTo>
                <a:lnTo>
                  <a:pt x="14990" y="5820"/>
                </a:lnTo>
                <a:lnTo>
                  <a:pt x="15720" y="5680"/>
                </a:lnTo>
                <a:lnTo>
                  <a:pt x="15820" y="5640"/>
                </a:lnTo>
                <a:lnTo>
                  <a:pt x="15890" y="5570"/>
                </a:lnTo>
                <a:lnTo>
                  <a:pt x="16030" y="5310"/>
                </a:lnTo>
                <a:lnTo>
                  <a:pt x="16120" y="5200"/>
                </a:lnTo>
                <a:lnTo>
                  <a:pt x="16230" y="5120"/>
                </a:lnTo>
                <a:lnTo>
                  <a:pt x="16350" y="5050"/>
                </a:lnTo>
                <a:lnTo>
                  <a:pt x="16440" y="4940"/>
                </a:lnTo>
                <a:lnTo>
                  <a:pt x="16490" y="4790"/>
                </a:lnTo>
                <a:lnTo>
                  <a:pt x="16560" y="4640"/>
                </a:lnTo>
                <a:lnTo>
                  <a:pt x="16720" y="4550"/>
                </a:lnTo>
                <a:lnTo>
                  <a:pt x="16810" y="4580"/>
                </a:lnTo>
                <a:lnTo>
                  <a:pt x="16850" y="4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Cuando Cuban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850" y="82730"/>
                </a:moveTo>
                <a:lnTo>
                  <a:pt x="77030" y="82950"/>
                </a:lnTo>
                <a:lnTo>
                  <a:pt x="77260" y="83310"/>
                </a:lnTo>
                <a:lnTo>
                  <a:pt x="77090" y="83320"/>
                </a:lnTo>
                <a:lnTo>
                  <a:pt x="77040" y="83310"/>
                </a:lnTo>
                <a:lnTo>
                  <a:pt x="77110" y="83410"/>
                </a:lnTo>
                <a:lnTo>
                  <a:pt x="77130" y="83490"/>
                </a:lnTo>
                <a:lnTo>
                  <a:pt x="77140" y="83580"/>
                </a:lnTo>
                <a:lnTo>
                  <a:pt x="77170" y="83680"/>
                </a:lnTo>
                <a:lnTo>
                  <a:pt x="77200" y="83720"/>
                </a:lnTo>
                <a:lnTo>
                  <a:pt x="77280" y="83790"/>
                </a:lnTo>
                <a:lnTo>
                  <a:pt x="77300" y="83820"/>
                </a:lnTo>
                <a:lnTo>
                  <a:pt x="77310" y="83890"/>
                </a:lnTo>
                <a:lnTo>
                  <a:pt x="77310" y="84040"/>
                </a:lnTo>
                <a:lnTo>
                  <a:pt x="77320" y="84080"/>
                </a:lnTo>
                <a:lnTo>
                  <a:pt x="77540" y="84130"/>
                </a:lnTo>
                <a:lnTo>
                  <a:pt x="77650" y="84180"/>
                </a:lnTo>
                <a:lnTo>
                  <a:pt x="77640" y="84260"/>
                </a:lnTo>
                <a:lnTo>
                  <a:pt x="77580" y="84350"/>
                </a:lnTo>
                <a:lnTo>
                  <a:pt x="77520" y="84470"/>
                </a:lnTo>
                <a:lnTo>
                  <a:pt x="77490" y="84600"/>
                </a:lnTo>
                <a:lnTo>
                  <a:pt x="77480" y="84710"/>
                </a:lnTo>
                <a:lnTo>
                  <a:pt x="77510" y="84790"/>
                </a:lnTo>
                <a:lnTo>
                  <a:pt x="77620" y="84980"/>
                </a:lnTo>
                <a:lnTo>
                  <a:pt x="77660" y="85080"/>
                </a:lnTo>
                <a:lnTo>
                  <a:pt x="77660" y="85170"/>
                </a:lnTo>
                <a:lnTo>
                  <a:pt x="77640" y="85250"/>
                </a:lnTo>
                <a:lnTo>
                  <a:pt x="77670" y="85300"/>
                </a:lnTo>
                <a:lnTo>
                  <a:pt x="77790" y="85310"/>
                </a:lnTo>
                <a:lnTo>
                  <a:pt x="77860" y="85350"/>
                </a:lnTo>
                <a:lnTo>
                  <a:pt x="77890" y="85450"/>
                </a:lnTo>
                <a:lnTo>
                  <a:pt x="77910" y="85570"/>
                </a:lnTo>
                <a:lnTo>
                  <a:pt x="77950" y="85660"/>
                </a:lnTo>
                <a:lnTo>
                  <a:pt x="78510" y="86120"/>
                </a:lnTo>
                <a:lnTo>
                  <a:pt x="78600" y="86150"/>
                </a:lnTo>
                <a:lnTo>
                  <a:pt x="78650" y="86150"/>
                </a:lnTo>
                <a:lnTo>
                  <a:pt x="78750" y="86110"/>
                </a:lnTo>
                <a:lnTo>
                  <a:pt x="78810" y="86090"/>
                </a:lnTo>
                <a:lnTo>
                  <a:pt x="78830" y="86070"/>
                </a:lnTo>
                <a:lnTo>
                  <a:pt x="78860" y="86060"/>
                </a:lnTo>
                <a:lnTo>
                  <a:pt x="78890" y="86080"/>
                </a:lnTo>
                <a:lnTo>
                  <a:pt x="78940" y="86130"/>
                </a:lnTo>
                <a:lnTo>
                  <a:pt x="78960" y="86150"/>
                </a:lnTo>
                <a:lnTo>
                  <a:pt x="79140" y="86180"/>
                </a:lnTo>
                <a:lnTo>
                  <a:pt x="79200" y="86240"/>
                </a:lnTo>
                <a:lnTo>
                  <a:pt x="79240" y="86330"/>
                </a:lnTo>
                <a:lnTo>
                  <a:pt x="79350" y="86470"/>
                </a:lnTo>
                <a:lnTo>
                  <a:pt x="79390" y="86550"/>
                </a:lnTo>
                <a:lnTo>
                  <a:pt x="79430" y="86590"/>
                </a:lnTo>
                <a:lnTo>
                  <a:pt x="79460" y="86610"/>
                </a:lnTo>
                <a:lnTo>
                  <a:pt x="79570" y="86630"/>
                </a:lnTo>
                <a:lnTo>
                  <a:pt x="79630" y="86670"/>
                </a:lnTo>
                <a:lnTo>
                  <a:pt x="79680" y="86730"/>
                </a:lnTo>
                <a:lnTo>
                  <a:pt x="80150" y="87480"/>
                </a:lnTo>
                <a:lnTo>
                  <a:pt x="80220" y="87680"/>
                </a:lnTo>
                <a:lnTo>
                  <a:pt x="80280" y="87760"/>
                </a:lnTo>
                <a:lnTo>
                  <a:pt x="80370" y="87820"/>
                </a:lnTo>
                <a:lnTo>
                  <a:pt x="80580" y="87880"/>
                </a:lnTo>
                <a:lnTo>
                  <a:pt x="80660" y="87970"/>
                </a:lnTo>
                <a:lnTo>
                  <a:pt x="80670" y="88030"/>
                </a:lnTo>
                <a:lnTo>
                  <a:pt x="80670" y="88150"/>
                </a:lnTo>
                <a:lnTo>
                  <a:pt x="80700" y="88200"/>
                </a:lnTo>
                <a:lnTo>
                  <a:pt x="80740" y="88230"/>
                </a:lnTo>
                <a:lnTo>
                  <a:pt x="80820" y="88230"/>
                </a:lnTo>
                <a:lnTo>
                  <a:pt x="81210" y="88390"/>
                </a:lnTo>
                <a:lnTo>
                  <a:pt x="81300" y="88460"/>
                </a:lnTo>
                <a:lnTo>
                  <a:pt x="81590" y="88780"/>
                </a:lnTo>
                <a:lnTo>
                  <a:pt x="81730" y="88960"/>
                </a:lnTo>
                <a:lnTo>
                  <a:pt x="81820" y="89140"/>
                </a:lnTo>
                <a:lnTo>
                  <a:pt x="81890" y="89460"/>
                </a:lnTo>
                <a:lnTo>
                  <a:pt x="81950" y="89560"/>
                </a:lnTo>
                <a:lnTo>
                  <a:pt x="82040" y="89630"/>
                </a:lnTo>
                <a:lnTo>
                  <a:pt x="82240" y="89740"/>
                </a:lnTo>
                <a:lnTo>
                  <a:pt x="82500" y="89980"/>
                </a:lnTo>
                <a:lnTo>
                  <a:pt x="82670" y="90090"/>
                </a:lnTo>
                <a:lnTo>
                  <a:pt x="83070" y="90270"/>
                </a:lnTo>
                <a:lnTo>
                  <a:pt x="83380" y="90350"/>
                </a:lnTo>
                <a:lnTo>
                  <a:pt x="83470" y="90410"/>
                </a:lnTo>
                <a:lnTo>
                  <a:pt x="83740" y="90700"/>
                </a:lnTo>
                <a:lnTo>
                  <a:pt x="83780" y="90780"/>
                </a:lnTo>
                <a:lnTo>
                  <a:pt x="83830" y="90960"/>
                </a:lnTo>
                <a:lnTo>
                  <a:pt x="83960" y="91170"/>
                </a:lnTo>
                <a:lnTo>
                  <a:pt x="84120" y="91350"/>
                </a:lnTo>
                <a:lnTo>
                  <a:pt x="84270" y="91480"/>
                </a:lnTo>
                <a:lnTo>
                  <a:pt x="84560" y="91590"/>
                </a:lnTo>
                <a:lnTo>
                  <a:pt x="84630" y="91670"/>
                </a:lnTo>
                <a:lnTo>
                  <a:pt x="84650" y="91780"/>
                </a:lnTo>
                <a:lnTo>
                  <a:pt x="84630" y="91880"/>
                </a:lnTo>
                <a:lnTo>
                  <a:pt x="84640" y="91980"/>
                </a:lnTo>
                <a:lnTo>
                  <a:pt x="84720" y="92070"/>
                </a:lnTo>
                <a:lnTo>
                  <a:pt x="84830" y="92100"/>
                </a:lnTo>
                <a:lnTo>
                  <a:pt x="84940" y="92080"/>
                </a:lnTo>
                <a:lnTo>
                  <a:pt x="85050" y="92060"/>
                </a:lnTo>
                <a:lnTo>
                  <a:pt x="85170" y="92040"/>
                </a:lnTo>
                <a:lnTo>
                  <a:pt x="85380" y="92060"/>
                </a:lnTo>
                <a:lnTo>
                  <a:pt x="85470" y="92090"/>
                </a:lnTo>
                <a:lnTo>
                  <a:pt x="85570" y="92130"/>
                </a:lnTo>
                <a:lnTo>
                  <a:pt x="85700" y="92230"/>
                </a:lnTo>
                <a:lnTo>
                  <a:pt x="85830" y="92380"/>
                </a:lnTo>
                <a:lnTo>
                  <a:pt x="85970" y="92510"/>
                </a:lnTo>
                <a:lnTo>
                  <a:pt x="85930" y="92610"/>
                </a:lnTo>
                <a:lnTo>
                  <a:pt x="85930" y="92690"/>
                </a:lnTo>
                <a:lnTo>
                  <a:pt x="85970" y="92780"/>
                </a:lnTo>
                <a:lnTo>
                  <a:pt x="85420" y="92890"/>
                </a:lnTo>
                <a:lnTo>
                  <a:pt x="84090" y="93150"/>
                </a:lnTo>
                <a:lnTo>
                  <a:pt x="82760" y="93420"/>
                </a:lnTo>
                <a:lnTo>
                  <a:pt x="81430" y="93680"/>
                </a:lnTo>
                <a:lnTo>
                  <a:pt x="80100" y="93950"/>
                </a:lnTo>
                <a:lnTo>
                  <a:pt x="78460" y="94260"/>
                </a:lnTo>
                <a:lnTo>
                  <a:pt x="76830" y="94580"/>
                </a:lnTo>
                <a:lnTo>
                  <a:pt x="75190" y="94900"/>
                </a:lnTo>
                <a:lnTo>
                  <a:pt x="73550" y="95210"/>
                </a:lnTo>
                <a:lnTo>
                  <a:pt x="73080" y="95300"/>
                </a:lnTo>
                <a:lnTo>
                  <a:pt x="73050" y="95310"/>
                </a:lnTo>
                <a:lnTo>
                  <a:pt x="72960" y="95340"/>
                </a:lnTo>
                <a:lnTo>
                  <a:pt x="72920" y="95330"/>
                </a:lnTo>
                <a:lnTo>
                  <a:pt x="72920" y="95310"/>
                </a:lnTo>
                <a:lnTo>
                  <a:pt x="72870" y="95250"/>
                </a:lnTo>
                <a:lnTo>
                  <a:pt x="72820" y="95180"/>
                </a:lnTo>
                <a:lnTo>
                  <a:pt x="72730" y="95140"/>
                </a:lnTo>
                <a:lnTo>
                  <a:pt x="72620" y="95090"/>
                </a:lnTo>
                <a:lnTo>
                  <a:pt x="72250" y="94950"/>
                </a:lnTo>
                <a:lnTo>
                  <a:pt x="71960" y="94790"/>
                </a:lnTo>
                <a:lnTo>
                  <a:pt x="71860" y="94770"/>
                </a:lnTo>
                <a:lnTo>
                  <a:pt x="71850" y="94760"/>
                </a:lnTo>
                <a:lnTo>
                  <a:pt x="71770" y="94770"/>
                </a:lnTo>
                <a:lnTo>
                  <a:pt x="71590" y="94780"/>
                </a:lnTo>
                <a:lnTo>
                  <a:pt x="71490" y="94760"/>
                </a:lnTo>
                <a:lnTo>
                  <a:pt x="71480" y="94770"/>
                </a:lnTo>
                <a:lnTo>
                  <a:pt x="71470" y="94770"/>
                </a:lnTo>
                <a:lnTo>
                  <a:pt x="71370" y="94780"/>
                </a:lnTo>
                <a:lnTo>
                  <a:pt x="71330" y="94800"/>
                </a:lnTo>
                <a:lnTo>
                  <a:pt x="71260" y="94840"/>
                </a:lnTo>
                <a:lnTo>
                  <a:pt x="71150" y="94860"/>
                </a:lnTo>
                <a:lnTo>
                  <a:pt x="71130" y="94850"/>
                </a:lnTo>
                <a:lnTo>
                  <a:pt x="71050" y="94810"/>
                </a:lnTo>
                <a:lnTo>
                  <a:pt x="70890" y="94860"/>
                </a:lnTo>
                <a:lnTo>
                  <a:pt x="70840" y="94870"/>
                </a:lnTo>
                <a:lnTo>
                  <a:pt x="70630" y="94930"/>
                </a:lnTo>
                <a:lnTo>
                  <a:pt x="70470" y="94970"/>
                </a:lnTo>
                <a:lnTo>
                  <a:pt x="70440" y="94980"/>
                </a:lnTo>
                <a:lnTo>
                  <a:pt x="70400" y="94990"/>
                </a:lnTo>
                <a:lnTo>
                  <a:pt x="70350" y="95000"/>
                </a:lnTo>
                <a:lnTo>
                  <a:pt x="69980" y="95110"/>
                </a:lnTo>
                <a:lnTo>
                  <a:pt x="69970" y="95110"/>
                </a:lnTo>
                <a:lnTo>
                  <a:pt x="69960" y="95130"/>
                </a:lnTo>
                <a:lnTo>
                  <a:pt x="69940" y="95150"/>
                </a:lnTo>
                <a:lnTo>
                  <a:pt x="69920" y="95150"/>
                </a:lnTo>
                <a:lnTo>
                  <a:pt x="69910" y="95160"/>
                </a:lnTo>
                <a:lnTo>
                  <a:pt x="69890" y="95160"/>
                </a:lnTo>
                <a:lnTo>
                  <a:pt x="69870" y="95170"/>
                </a:lnTo>
                <a:lnTo>
                  <a:pt x="69850" y="95190"/>
                </a:lnTo>
                <a:lnTo>
                  <a:pt x="69830" y="95200"/>
                </a:lnTo>
                <a:lnTo>
                  <a:pt x="69820" y="95210"/>
                </a:lnTo>
                <a:lnTo>
                  <a:pt x="69810" y="95210"/>
                </a:lnTo>
                <a:lnTo>
                  <a:pt x="69750" y="95330"/>
                </a:lnTo>
                <a:lnTo>
                  <a:pt x="69540" y="95370"/>
                </a:lnTo>
                <a:lnTo>
                  <a:pt x="69530" y="95370"/>
                </a:lnTo>
                <a:lnTo>
                  <a:pt x="69340" y="95440"/>
                </a:lnTo>
                <a:lnTo>
                  <a:pt x="69180" y="95450"/>
                </a:lnTo>
                <a:lnTo>
                  <a:pt x="69030" y="95330"/>
                </a:lnTo>
                <a:lnTo>
                  <a:pt x="68840" y="95220"/>
                </a:lnTo>
                <a:lnTo>
                  <a:pt x="68730" y="95190"/>
                </a:lnTo>
                <a:lnTo>
                  <a:pt x="68680" y="95260"/>
                </a:lnTo>
                <a:lnTo>
                  <a:pt x="68630" y="95280"/>
                </a:lnTo>
                <a:lnTo>
                  <a:pt x="68520" y="95270"/>
                </a:lnTo>
                <a:lnTo>
                  <a:pt x="68420" y="95220"/>
                </a:lnTo>
                <a:lnTo>
                  <a:pt x="68370" y="95160"/>
                </a:lnTo>
                <a:lnTo>
                  <a:pt x="68260" y="95100"/>
                </a:lnTo>
                <a:lnTo>
                  <a:pt x="68130" y="95090"/>
                </a:lnTo>
                <a:lnTo>
                  <a:pt x="68090" y="95090"/>
                </a:lnTo>
                <a:lnTo>
                  <a:pt x="68030" y="95080"/>
                </a:lnTo>
                <a:lnTo>
                  <a:pt x="67980" y="95080"/>
                </a:lnTo>
                <a:lnTo>
                  <a:pt x="67940" y="95090"/>
                </a:lnTo>
                <a:lnTo>
                  <a:pt x="67880" y="95090"/>
                </a:lnTo>
                <a:lnTo>
                  <a:pt x="67770" y="95090"/>
                </a:lnTo>
                <a:lnTo>
                  <a:pt x="67750" y="95100"/>
                </a:lnTo>
                <a:lnTo>
                  <a:pt x="67710" y="95110"/>
                </a:lnTo>
                <a:lnTo>
                  <a:pt x="67610" y="95140"/>
                </a:lnTo>
                <a:lnTo>
                  <a:pt x="67590" y="95130"/>
                </a:lnTo>
                <a:lnTo>
                  <a:pt x="67520" y="95100"/>
                </a:lnTo>
                <a:lnTo>
                  <a:pt x="67340" y="94950"/>
                </a:lnTo>
                <a:lnTo>
                  <a:pt x="67110" y="94840"/>
                </a:lnTo>
                <a:lnTo>
                  <a:pt x="67050" y="94790"/>
                </a:lnTo>
                <a:lnTo>
                  <a:pt x="66920" y="94650"/>
                </a:lnTo>
                <a:lnTo>
                  <a:pt x="66770" y="94520"/>
                </a:lnTo>
                <a:lnTo>
                  <a:pt x="66610" y="94440"/>
                </a:lnTo>
                <a:lnTo>
                  <a:pt x="66440" y="94490"/>
                </a:lnTo>
                <a:lnTo>
                  <a:pt x="66190" y="94270"/>
                </a:lnTo>
                <a:lnTo>
                  <a:pt x="66110" y="94240"/>
                </a:lnTo>
                <a:lnTo>
                  <a:pt x="65890" y="94280"/>
                </a:lnTo>
                <a:lnTo>
                  <a:pt x="65800" y="94290"/>
                </a:lnTo>
                <a:lnTo>
                  <a:pt x="65730" y="94240"/>
                </a:lnTo>
                <a:lnTo>
                  <a:pt x="65510" y="94440"/>
                </a:lnTo>
                <a:lnTo>
                  <a:pt x="65350" y="94370"/>
                </a:lnTo>
                <a:lnTo>
                  <a:pt x="65180" y="94360"/>
                </a:lnTo>
                <a:lnTo>
                  <a:pt x="65050" y="94400"/>
                </a:lnTo>
                <a:lnTo>
                  <a:pt x="65040" y="94400"/>
                </a:lnTo>
                <a:lnTo>
                  <a:pt x="65020" y="94400"/>
                </a:lnTo>
                <a:lnTo>
                  <a:pt x="64930" y="94490"/>
                </a:lnTo>
                <a:lnTo>
                  <a:pt x="64880" y="94440"/>
                </a:lnTo>
                <a:lnTo>
                  <a:pt x="64790" y="94480"/>
                </a:lnTo>
                <a:lnTo>
                  <a:pt x="64700" y="94490"/>
                </a:lnTo>
                <a:lnTo>
                  <a:pt x="64520" y="94490"/>
                </a:lnTo>
                <a:lnTo>
                  <a:pt x="64460" y="94490"/>
                </a:lnTo>
                <a:lnTo>
                  <a:pt x="64220" y="94520"/>
                </a:lnTo>
                <a:lnTo>
                  <a:pt x="64140" y="94530"/>
                </a:lnTo>
                <a:lnTo>
                  <a:pt x="64080" y="94520"/>
                </a:lnTo>
                <a:lnTo>
                  <a:pt x="63850" y="94440"/>
                </a:lnTo>
                <a:lnTo>
                  <a:pt x="63610" y="94300"/>
                </a:lnTo>
                <a:lnTo>
                  <a:pt x="63420" y="94300"/>
                </a:lnTo>
                <a:lnTo>
                  <a:pt x="63340" y="94300"/>
                </a:lnTo>
                <a:lnTo>
                  <a:pt x="62580" y="94300"/>
                </a:lnTo>
                <a:lnTo>
                  <a:pt x="62530" y="94320"/>
                </a:lnTo>
                <a:lnTo>
                  <a:pt x="62460" y="94450"/>
                </a:lnTo>
                <a:lnTo>
                  <a:pt x="62430" y="94490"/>
                </a:lnTo>
                <a:lnTo>
                  <a:pt x="62320" y="94480"/>
                </a:lnTo>
                <a:lnTo>
                  <a:pt x="62170" y="94430"/>
                </a:lnTo>
                <a:lnTo>
                  <a:pt x="62140" y="94420"/>
                </a:lnTo>
                <a:lnTo>
                  <a:pt x="62060" y="94380"/>
                </a:lnTo>
                <a:lnTo>
                  <a:pt x="62040" y="94370"/>
                </a:lnTo>
                <a:lnTo>
                  <a:pt x="61980" y="94320"/>
                </a:lnTo>
                <a:lnTo>
                  <a:pt x="61920" y="94200"/>
                </a:lnTo>
                <a:lnTo>
                  <a:pt x="61780" y="94160"/>
                </a:lnTo>
                <a:lnTo>
                  <a:pt x="61630" y="94180"/>
                </a:lnTo>
                <a:lnTo>
                  <a:pt x="61260" y="94260"/>
                </a:lnTo>
                <a:lnTo>
                  <a:pt x="61200" y="94260"/>
                </a:lnTo>
                <a:lnTo>
                  <a:pt x="61190" y="94260"/>
                </a:lnTo>
                <a:lnTo>
                  <a:pt x="60140" y="94280"/>
                </a:lnTo>
                <a:lnTo>
                  <a:pt x="59110" y="93960"/>
                </a:lnTo>
                <a:lnTo>
                  <a:pt x="59010" y="93900"/>
                </a:lnTo>
                <a:lnTo>
                  <a:pt x="58710" y="93920"/>
                </a:lnTo>
                <a:lnTo>
                  <a:pt x="58520" y="93880"/>
                </a:lnTo>
                <a:lnTo>
                  <a:pt x="58450" y="93880"/>
                </a:lnTo>
                <a:lnTo>
                  <a:pt x="58310" y="93900"/>
                </a:lnTo>
                <a:lnTo>
                  <a:pt x="58080" y="93990"/>
                </a:lnTo>
                <a:lnTo>
                  <a:pt x="57530" y="94020"/>
                </a:lnTo>
                <a:lnTo>
                  <a:pt x="56680" y="93860"/>
                </a:lnTo>
                <a:lnTo>
                  <a:pt x="56360" y="93700"/>
                </a:lnTo>
                <a:lnTo>
                  <a:pt x="56310" y="93680"/>
                </a:lnTo>
                <a:lnTo>
                  <a:pt x="56100" y="93570"/>
                </a:lnTo>
                <a:lnTo>
                  <a:pt x="55980" y="93540"/>
                </a:lnTo>
                <a:lnTo>
                  <a:pt x="55850" y="93510"/>
                </a:lnTo>
                <a:lnTo>
                  <a:pt x="55780" y="93460"/>
                </a:lnTo>
                <a:lnTo>
                  <a:pt x="55760" y="93430"/>
                </a:lnTo>
                <a:lnTo>
                  <a:pt x="55700" y="93350"/>
                </a:lnTo>
                <a:lnTo>
                  <a:pt x="55650" y="93290"/>
                </a:lnTo>
                <a:lnTo>
                  <a:pt x="55630" y="93260"/>
                </a:lnTo>
                <a:lnTo>
                  <a:pt x="55250" y="92860"/>
                </a:lnTo>
                <a:lnTo>
                  <a:pt x="55190" y="92820"/>
                </a:lnTo>
                <a:lnTo>
                  <a:pt x="55070" y="92760"/>
                </a:lnTo>
                <a:lnTo>
                  <a:pt x="55010" y="92700"/>
                </a:lnTo>
                <a:lnTo>
                  <a:pt x="54970" y="92640"/>
                </a:lnTo>
                <a:lnTo>
                  <a:pt x="54940" y="92510"/>
                </a:lnTo>
                <a:lnTo>
                  <a:pt x="54920" y="92460"/>
                </a:lnTo>
                <a:lnTo>
                  <a:pt x="54580" y="92180"/>
                </a:lnTo>
                <a:lnTo>
                  <a:pt x="54490" y="92130"/>
                </a:lnTo>
                <a:lnTo>
                  <a:pt x="54470" y="92060"/>
                </a:lnTo>
                <a:lnTo>
                  <a:pt x="54250" y="91620"/>
                </a:lnTo>
                <a:lnTo>
                  <a:pt x="54090" y="91570"/>
                </a:lnTo>
                <a:lnTo>
                  <a:pt x="54070" y="91560"/>
                </a:lnTo>
                <a:lnTo>
                  <a:pt x="54060" y="91490"/>
                </a:lnTo>
                <a:lnTo>
                  <a:pt x="53950" y="91230"/>
                </a:lnTo>
                <a:lnTo>
                  <a:pt x="53910" y="91200"/>
                </a:lnTo>
                <a:lnTo>
                  <a:pt x="53870" y="91170"/>
                </a:lnTo>
                <a:lnTo>
                  <a:pt x="53840" y="91100"/>
                </a:lnTo>
                <a:lnTo>
                  <a:pt x="53830" y="91060"/>
                </a:lnTo>
                <a:lnTo>
                  <a:pt x="53780" y="91060"/>
                </a:lnTo>
                <a:lnTo>
                  <a:pt x="53430" y="91060"/>
                </a:lnTo>
                <a:lnTo>
                  <a:pt x="51760" y="91060"/>
                </a:lnTo>
                <a:lnTo>
                  <a:pt x="50880" y="91060"/>
                </a:lnTo>
                <a:lnTo>
                  <a:pt x="50090" y="91060"/>
                </a:lnTo>
                <a:lnTo>
                  <a:pt x="48420" y="91060"/>
                </a:lnTo>
                <a:lnTo>
                  <a:pt x="46740" y="91060"/>
                </a:lnTo>
                <a:lnTo>
                  <a:pt x="46170" y="91060"/>
                </a:lnTo>
                <a:lnTo>
                  <a:pt x="46200" y="89910"/>
                </a:lnTo>
                <a:lnTo>
                  <a:pt x="45890" y="88420"/>
                </a:lnTo>
                <a:lnTo>
                  <a:pt x="45830" y="87730"/>
                </a:lnTo>
                <a:lnTo>
                  <a:pt x="45840" y="87280"/>
                </a:lnTo>
                <a:lnTo>
                  <a:pt x="45890" y="86840"/>
                </a:lnTo>
                <a:lnTo>
                  <a:pt x="45960" y="86600"/>
                </a:lnTo>
                <a:lnTo>
                  <a:pt x="46250" y="85950"/>
                </a:lnTo>
                <a:lnTo>
                  <a:pt x="46380" y="85390"/>
                </a:lnTo>
                <a:lnTo>
                  <a:pt x="46790" y="84880"/>
                </a:lnTo>
                <a:lnTo>
                  <a:pt x="46910" y="84680"/>
                </a:lnTo>
                <a:lnTo>
                  <a:pt x="46980" y="84490"/>
                </a:lnTo>
                <a:lnTo>
                  <a:pt x="47080" y="84080"/>
                </a:lnTo>
                <a:lnTo>
                  <a:pt x="47050" y="83260"/>
                </a:lnTo>
                <a:lnTo>
                  <a:pt x="46880" y="81950"/>
                </a:lnTo>
                <a:lnTo>
                  <a:pt x="46860" y="81090"/>
                </a:lnTo>
                <a:lnTo>
                  <a:pt x="46800" y="80880"/>
                </a:lnTo>
                <a:lnTo>
                  <a:pt x="46700" y="80680"/>
                </a:lnTo>
                <a:lnTo>
                  <a:pt x="46590" y="80560"/>
                </a:lnTo>
                <a:lnTo>
                  <a:pt x="46290" y="80280"/>
                </a:lnTo>
                <a:lnTo>
                  <a:pt x="45450" y="78770"/>
                </a:lnTo>
                <a:lnTo>
                  <a:pt x="45270" y="78610"/>
                </a:lnTo>
                <a:lnTo>
                  <a:pt x="44910" y="78360"/>
                </a:lnTo>
                <a:lnTo>
                  <a:pt x="44830" y="78260"/>
                </a:lnTo>
                <a:lnTo>
                  <a:pt x="44800" y="78200"/>
                </a:lnTo>
                <a:lnTo>
                  <a:pt x="44710" y="77880"/>
                </a:lnTo>
                <a:lnTo>
                  <a:pt x="44680" y="77890"/>
                </a:lnTo>
                <a:lnTo>
                  <a:pt x="44620" y="77910"/>
                </a:lnTo>
                <a:lnTo>
                  <a:pt x="44590" y="77920"/>
                </a:lnTo>
                <a:lnTo>
                  <a:pt x="44540" y="77870"/>
                </a:lnTo>
                <a:lnTo>
                  <a:pt x="44490" y="77720"/>
                </a:lnTo>
                <a:lnTo>
                  <a:pt x="44430" y="77690"/>
                </a:lnTo>
                <a:lnTo>
                  <a:pt x="44290" y="77690"/>
                </a:lnTo>
                <a:lnTo>
                  <a:pt x="44220" y="77680"/>
                </a:lnTo>
                <a:lnTo>
                  <a:pt x="44160" y="77650"/>
                </a:lnTo>
                <a:lnTo>
                  <a:pt x="43920" y="77420"/>
                </a:lnTo>
                <a:lnTo>
                  <a:pt x="43860" y="77390"/>
                </a:lnTo>
                <a:lnTo>
                  <a:pt x="43790" y="77360"/>
                </a:lnTo>
                <a:lnTo>
                  <a:pt x="43790" y="77320"/>
                </a:lnTo>
                <a:lnTo>
                  <a:pt x="43810" y="77300"/>
                </a:lnTo>
                <a:lnTo>
                  <a:pt x="43850" y="77250"/>
                </a:lnTo>
                <a:lnTo>
                  <a:pt x="43880" y="77220"/>
                </a:lnTo>
                <a:lnTo>
                  <a:pt x="43820" y="77190"/>
                </a:lnTo>
                <a:lnTo>
                  <a:pt x="43650" y="77080"/>
                </a:lnTo>
                <a:lnTo>
                  <a:pt x="43590" y="77010"/>
                </a:lnTo>
                <a:lnTo>
                  <a:pt x="43410" y="76900"/>
                </a:lnTo>
                <a:lnTo>
                  <a:pt x="43350" y="76880"/>
                </a:lnTo>
                <a:lnTo>
                  <a:pt x="43350" y="76840"/>
                </a:lnTo>
                <a:lnTo>
                  <a:pt x="43390" y="76760"/>
                </a:lnTo>
                <a:lnTo>
                  <a:pt x="43360" y="76580"/>
                </a:lnTo>
                <a:lnTo>
                  <a:pt x="43310" y="76510"/>
                </a:lnTo>
                <a:lnTo>
                  <a:pt x="43100" y="76450"/>
                </a:lnTo>
                <a:lnTo>
                  <a:pt x="43000" y="76390"/>
                </a:lnTo>
                <a:lnTo>
                  <a:pt x="42920" y="76310"/>
                </a:lnTo>
                <a:lnTo>
                  <a:pt x="42890" y="76230"/>
                </a:lnTo>
                <a:lnTo>
                  <a:pt x="42910" y="76140"/>
                </a:lnTo>
                <a:lnTo>
                  <a:pt x="42930" y="76060"/>
                </a:lnTo>
                <a:lnTo>
                  <a:pt x="42930" y="76000"/>
                </a:lnTo>
                <a:lnTo>
                  <a:pt x="42870" y="75980"/>
                </a:lnTo>
                <a:lnTo>
                  <a:pt x="42780" y="75970"/>
                </a:lnTo>
                <a:lnTo>
                  <a:pt x="42710" y="75930"/>
                </a:lnTo>
                <a:lnTo>
                  <a:pt x="42430" y="75600"/>
                </a:lnTo>
                <a:lnTo>
                  <a:pt x="42370" y="75490"/>
                </a:lnTo>
                <a:lnTo>
                  <a:pt x="42360" y="75380"/>
                </a:lnTo>
                <a:lnTo>
                  <a:pt x="42380" y="75330"/>
                </a:lnTo>
                <a:lnTo>
                  <a:pt x="42480" y="75260"/>
                </a:lnTo>
                <a:lnTo>
                  <a:pt x="42500" y="75210"/>
                </a:lnTo>
                <a:lnTo>
                  <a:pt x="42490" y="75190"/>
                </a:lnTo>
                <a:lnTo>
                  <a:pt x="42470" y="75180"/>
                </a:lnTo>
                <a:lnTo>
                  <a:pt x="42450" y="75160"/>
                </a:lnTo>
                <a:lnTo>
                  <a:pt x="42420" y="75040"/>
                </a:lnTo>
                <a:lnTo>
                  <a:pt x="42380" y="74970"/>
                </a:lnTo>
                <a:lnTo>
                  <a:pt x="42330" y="74920"/>
                </a:lnTo>
                <a:lnTo>
                  <a:pt x="42310" y="74890"/>
                </a:lnTo>
                <a:lnTo>
                  <a:pt x="42280" y="74820"/>
                </a:lnTo>
                <a:lnTo>
                  <a:pt x="42130" y="74640"/>
                </a:lnTo>
                <a:lnTo>
                  <a:pt x="42090" y="74540"/>
                </a:lnTo>
                <a:lnTo>
                  <a:pt x="42080" y="74390"/>
                </a:lnTo>
                <a:lnTo>
                  <a:pt x="42140" y="74010"/>
                </a:lnTo>
                <a:lnTo>
                  <a:pt x="42110" y="73850"/>
                </a:lnTo>
                <a:lnTo>
                  <a:pt x="42040" y="73710"/>
                </a:lnTo>
                <a:lnTo>
                  <a:pt x="41790" y="73390"/>
                </a:lnTo>
                <a:lnTo>
                  <a:pt x="41770" y="73330"/>
                </a:lnTo>
                <a:lnTo>
                  <a:pt x="41800" y="73270"/>
                </a:lnTo>
                <a:lnTo>
                  <a:pt x="41820" y="73220"/>
                </a:lnTo>
                <a:lnTo>
                  <a:pt x="41890" y="73060"/>
                </a:lnTo>
                <a:lnTo>
                  <a:pt x="41960" y="73040"/>
                </a:lnTo>
                <a:lnTo>
                  <a:pt x="41940" y="73000"/>
                </a:lnTo>
                <a:lnTo>
                  <a:pt x="41880" y="72950"/>
                </a:lnTo>
                <a:lnTo>
                  <a:pt x="41820" y="72920"/>
                </a:lnTo>
                <a:lnTo>
                  <a:pt x="41760" y="72900"/>
                </a:lnTo>
                <a:lnTo>
                  <a:pt x="41550" y="72870"/>
                </a:lnTo>
                <a:lnTo>
                  <a:pt x="41580" y="72840"/>
                </a:lnTo>
                <a:lnTo>
                  <a:pt x="41640" y="72730"/>
                </a:lnTo>
                <a:lnTo>
                  <a:pt x="41470" y="72700"/>
                </a:lnTo>
                <a:lnTo>
                  <a:pt x="41310" y="72600"/>
                </a:lnTo>
                <a:lnTo>
                  <a:pt x="41180" y="72470"/>
                </a:lnTo>
                <a:lnTo>
                  <a:pt x="41140" y="72390"/>
                </a:lnTo>
                <a:lnTo>
                  <a:pt x="41110" y="72330"/>
                </a:lnTo>
                <a:lnTo>
                  <a:pt x="41110" y="72320"/>
                </a:lnTo>
                <a:lnTo>
                  <a:pt x="41110" y="71750"/>
                </a:lnTo>
                <a:lnTo>
                  <a:pt x="41120" y="71650"/>
                </a:lnTo>
                <a:lnTo>
                  <a:pt x="41140" y="71590"/>
                </a:lnTo>
                <a:lnTo>
                  <a:pt x="41130" y="71470"/>
                </a:lnTo>
                <a:lnTo>
                  <a:pt x="41110" y="71320"/>
                </a:lnTo>
                <a:lnTo>
                  <a:pt x="41110" y="71240"/>
                </a:lnTo>
                <a:lnTo>
                  <a:pt x="41120" y="71180"/>
                </a:lnTo>
                <a:lnTo>
                  <a:pt x="41130" y="71140"/>
                </a:lnTo>
                <a:lnTo>
                  <a:pt x="41130" y="71080"/>
                </a:lnTo>
                <a:lnTo>
                  <a:pt x="41130" y="70980"/>
                </a:lnTo>
                <a:lnTo>
                  <a:pt x="41080" y="70810"/>
                </a:lnTo>
                <a:lnTo>
                  <a:pt x="40970" y="70600"/>
                </a:lnTo>
                <a:lnTo>
                  <a:pt x="40950" y="70510"/>
                </a:lnTo>
                <a:lnTo>
                  <a:pt x="40850" y="69900"/>
                </a:lnTo>
                <a:lnTo>
                  <a:pt x="40850" y="69860"/>
                </a:lnTo>
                <a:lnTo>
                  <a:pt x="40860" y="69820"/>
                </a:lnTo>
                <a:lnTo>
                  <a:pt x="40880" y="69790"/>
                </a:lnTo>
                <a:lnTo>
                  <a:pt x="40900" y="69780"/>
                </a:lnTo>
                <a:lnTo>
                  <a:pt x="40930" y="69770"/>
                </a:lnTo>
                <a:lnTo>
                  <a:pt x="40950" y="69750"/>
                </a:lnTo>
                <a:lnTo>
                  <a:pt x="40970" y="69740"/>
                </a:lnTo>
                <a:lnTo>
                  <a:pt x="40980" y="69710"/>
                </a:lnTo>
                <a:lnTo>
                  <a:pt x="41020" y="69320"/>
                </a:lnTo>
                <a:lnTo>
                  <a:pt x="41060" y="69160"/>
                </a:lnTo>
                <a:lnTo>
                  <a:pt x="41070" y="69090"/>
                </a:lnTo>
                <a:lnTo>
                  <a:pt x="41060" y="69010"/>
                </a:lnTo>
                <a:lnTo>
                  <a:pt x="40960" y="68720"/>
                </a:lnTo>
                <a:lnTo>
                  <a:pt x="40950" y="68630"/>
                </a:lnTo>
                <a:lnTo>
                  <a:pt x="40950" y="68560"/>
                </a:lnTo>
                <a:lnTo>
                  <a:pt x="40980" y="68490"/>
                </a:lnTo>
                <a:lnTo>
                  <a:pt x="41000" y="68450"/>
                </a:lnTo>
                <a:lnTo>
                  <a:pt x="41000" y="68370"/>
                </a:lnTo>
                <a:lnTo>
                  <a:pt x="40990" y="68320"/>
                </a:lnTo>
                <a:lnTo>
                  <a:pt x="40920" y="68170"/>
                </a:lnTo>
                <a:lnTo>
                  <a:pt x="41050" y="68110"/>
                </a:lnTo>
                <a:lnTo>
                  <a:pt x="41120" y="68100"/>
                </a:lnTo>
                <a:lnTo>
                  <a:pt x="41730" y="68120"/>
                </a:lnTo>
                <a:lnTo>
                  <a:pt x="42020" y="68090"/>
                </a:lnTo>
                <a:lnTo>
                  <a:pt x="42230" y="68000"/>
                </a:lnTo>
                <a:lnTo>
                  <a:pt x="42440" y="67950"/>
                </a:lnTo>
                <a:lnTo>
                  <a:pt x="42620" y="67970"/>
                </a:lnTo>
                <a:lnTo>
                  <a:pt x="42760" y="68030"/>
                </a:lnTo>
                <a:lnTo>
                  <a:pt x="42970" y="68180"/>
                </a:lnTo>
                <a:lnTo>
                  <a:pt x="43100" y="68230"/>
                </a:lnTo>
                <a:lnTo>
                  <a:pt x="43250" y="68250"/>
                </a:lnTo>
                <a:lnTo>
                  <a:pt x="43390" y="68200"/>
                </a:lnTo>
                <a:lnTo>
                  <a:pt x="43510" y="68140"/>
                </a:lnTo>
                <a:lnTo>
                  <a:pt x="43570" y="68100"/>
                </a:lnTo>
                <a:lnTo>
                  <a:pt x="43760" y="68030"/>
                </a:lnTo>
                <a:lnTo>
                  <a:pt x="43910" y="68040"/>
                </a:lnTo>
                <a:lnTo>
                  <a:pt x="44050" y="68090"/>
                </a:lnTo>
                <a:lnTo>
                  <a:pt x="44130" y="68150"/>
                </a:lnTo>
                <a:lnTo>
                  <a:pt x="44230" y="68260"/>
                </a:lnTo>
                <a:lnTo>
                  <a:pt x="44430" y="68590"/>
                </a:lnTo>
                <a:lnTo>
                  <a:pt x="44490" y="68740"/>
                </a:lnTo>
                <a:lnTo>
                  <a:pt x="44570" y="69060"/>
                </a:lnTo>
                <a:lnTo>
                  <a:pt x="44630" y="69210"/>
                </a:lnTo>
                <a:lnTo>
                  <a:pt x="44920" y="69460"/>
                </a:lnTo>
                <a:lnTo>
                  <a:pt x="45260" y="69680"/>
                </a:lnTo>
                <a:lnTo>
                  <a:pt x="45480" y="69770"/>
                </a:lnTo>
                <a:lnTo>
                  <a:pt x="45870" y="70040"/>
                </a:lnTo>
                <a:lnTo>
                  <a:pt x="46040" y="70130"/>
                </a:lnTo>
                <a:lnTo>
                  <a:pt x="46200" y="70180"/>
                </a:lnTo>
                <a:lnTo>
                  <a:pt x="46320" y="70190"/>
                </a:lnTo>
                <a:lnTo>
                  <a:pt x="46430" y="70180"/>
                </a:lnTo>
                <a:lnTo>
                  <a:pt x="46370" y="70090"/>
                </a:lnTo>
                <a:lnTo>
                  <a:pt x="46360" y="70060"/>
                </a:lnTo>
                <a:lnTo>
                  <a:pt x="46360" y="70030"/>
                </a:lnTo>
                <a:lnTo>
                  <a:pt x="46360" y="70010"/>
                </a:lnTo>
                <a:lnTo>
                  <a:pt x="46360" y="69980"/>
                </a:lnTo>
                <a:lnTo>
                  <a:pt x="46560" y="69710"/>
                </a:lnTo>
                <a:lnTo>
                  <a:pt x="46590" y="69650"/>
                </a:lnTo>
                <a:lnTo>
                  <a:pt x="46610" y="69580"/>
                </a:lnTo>
                <a:lnTo>
                  <a:pt x="46610" y="69540"/>
                </a:lnTo>
                <a:lnTo>
                  <a:pt x="46620" y="69480"/>
                </a:lnTo>
                <a:lnTo>
                  <a:pt x="46600" y="69240"/>
                </a:lnTo>
                <a:lnTo>
                  <a:pt x="46610" y="69160"/>
                </a:lnTo>
                <a:lnTo>
                  <a:pt x="46620" y="69120"/>
                </a:lnTo>
                <a:lnTo>
                  <a:pt x="46640" y="69100"/>
                </a:lnTo>
                <a:lnTo>
                  <a:pt x="46670" y="69060"/>
                </a:lnTo>
                <a:lnTo>
                  <a:pt x="46940" y="68880"/>
                </a:lnTo>
                <a:lnTo>
                  <a:pt x="46980" y="68850"/>
                </a:lnTo>
                <a:lnTo>
                  <a:pt x="47190" y="68600"/>
                </a:lnTo>
                <a:lnTo>
                  <a:pt x="47390" y="68300"/>
                </a:lnTo>
                <a:lnTo>
                  <a:pt x="47430" y="68270"/>
                </a:lnTo>
                <a:lnTo>
                  <a:pt x="47480" y="68230"/>
                </a:lnTo>
                <a:lnTo>
                  <a:pt x="47580" y="68180"/>
                </a:lnTo>
                <a:lnTo>
                  <a:pt x="47640" y="68160"/>
                </a:lnTo>
                <a:lnTo>
                  <a:pt x="47700" y="68150"/>
                </a:lnTo>
                <a:lnTo>
                  <a:pt x="47740" y="68160"/>
                </a:lnTo>
                <a:lnTo>
                  <a:pt x="47910" y="68180"/>
                </a:lnTo>
                <a:lnTo>
                  <a:pt x="47950" y="68180"/>
                </a:lnTo>
                <a:lnTo>
                  <a:pt x="47980" y="68170"/>
                </a:lnTo>
                <a:lnTo>
                  <a:pt x="48240" y="68060"/>
                </a:lnTo>
                <a:lnTo>
                  <a:pt x="48270" y="68050"/>
                </a:lnTo>
                <a:lnTo>
                  <a:pt x="48310" y="68050"/>
                </a:lnTo>
                <a:lnTo>
                  <a:pt x="48470" y="68070"/>
                </a:lnTo>
                <a:lnTo>
                  <a:pt x="48510" y="68070"/>
                </a:lnTo>
                <a:lnTo>
                  <a:pt x="48540" y="68050"/>
                </a:lnTo>
                <a:lnTo>
                  <a:pt x="48580" y="68040"/>
                </a:lnTo>
                <a:lnTo>
                  <a:pt x="48870" y="67830"/>
                </a:lnTo>
                <a:lnTo>
                  <a:pt x="48900" y="67820"/>
                </a:lnTo>
                <a:lnTo>
                  <a:pt x="48930" y="67800"/>
                </a:lnTo>
                <a:lnTo>
                  <a:pt x="49000" y="67780"/>
                </a:lnTo>
                <a:lnTo>
                  <a:pt x="49100" y="67700"/>
                </a:lnTo>
                <a:lnTo>
                  <a:pt x="49200" y="67600"/>
                </a:lnTo>
                <a:lnTo>
                  <a:pt x="49250" y="67550"/>
                </a:lnTo>
                <a:lnTo>
                  <a:pt x="49300" y="67530"/>
                </a:lnTo>
                <a:lnTo>
                  <a:pt x="49330" y="67510"/>
                </a:lnTo>
                <a:lnTo>
                  <a:pt x="49380" y="67480"/>
                </a:lnTo>
                <a:lnTo>
                  <a:pt x="49430" y="67420"/>
                </a:lnTo>
                <a:lnTo>
                  <a:pt x="49570" y="67230"/>
                </a:lnTo>
                <a:lnTo>
                  <a:pt x="49600" y="67160"/>
                </a:lnTo>
                <a:lnTo>
                  <a:pt x="49620" y="67100"/>
                </a:lnTo>
                <a:lnTo>
                  <a:pt x="49610" y="66490"/>
                </a:lnTo>
                <a:lnTo>
                  <a:pt x="49560" y="66320"/>
                </a:lnTo>
                <a:lnTo>
                  <a:pt x="49560" y="66180"/>
                </a:lnTo>
                <a:lnTo>
                  <a:pt x="49630" y="66040"/>
                </a:lnTo>
                <a:lnTo>
                  <a:pt x="50180" y="65910"/>
                </a:lnTo>
                <a:lnTo>
                  <a:pt x="50390" y="65730"/>
                </a:lnTo>
                <a:lnTo>
                  <a:pt x="50500" y="65480"/>
                </a:lnTo>
                <a:lnTo>
                  <a:pt x="50570" y="65230"/>
                </a:lnTo>
                <a:lnTo>
                  <a:pt x="50780" y="65300"/>
                </a:lnTo>
                <a:lnTo>
                  <a:pt x="52280" y="66140"/>
                </a:lnTo>
                <a:lnTo>
                  <a:pt x="52490" y="66190"/>
                </a:lnTo>
                <a:lnTo>
                  <a:pt x="52670" y="66200"/>
                </a:lnTo>
                <a:lnTo>
                  <a:pt x="52820" y="66170"/>
                </a:lnTo>
                <a:lnTo>
                  <a:pt x="53050" y="66220"/>
                </a:lnTo>
                <a:lnTo>
                  <a:pt x="53880" y="66610"/>
                </a:lnTo>
                <a:lnTo>
                  <a:pt x="54140" y="66700"/>
                </a:lnTo>
                <a:lnTo>
                  <a:pt x="54350" y="66740"/>
                </a:lnTo>
                <a:lnTo>
                  <a:pt x="54500" y="66800"/>
                </a:lnTo>
                <a:lnTo>
                  <a:pt x="54910" y="67130"/>
                </a:lnTo>
                <a:lnTo>
                  <a:pt x="54970" y="67170"/>
                </a:lnTo>
                <a:lnTo>
                  <a:pt x="55030" y="67180"/>
                </a:lnTo>
                <a:lnTo>
                  <a:pt x="55080" y="67200"/>
                </a:lnTo>
                <a:lnTo>
                  <a:pt x="55150" y="67270"/>
                </a:lnTo>
                <a:lnTo>
                  <a:pt x="55220" y="67410"/>
                </a:lnTo>
                <a:lnTo>
                  <a:pt x="55250" y="67440"/>
                </a:lnTo>
                <a:lnTo>
                  <a:pt x="55460" y="67570"/>
                </a:lnTo>
                <a:lnTo>
                  <a:pt x="55530" y="67650"/>
                </a:lnTo>
                <a:lnTo>
                  <a:pt x="55620" y="67760"/>
                </a:lnTo>
                <a:lnTo>
                  <a:pt x="55650" y="67810"/>
                </a:lnTo>
                <a:lnTo>
                  <a:pt x="55660" y="67840"/>
                </a:lnTo>
                <a:lnTo>
                  <a:pt x="55670" y="67850"/>
                </a:lnTo>
                <a:lnTo>
                  <a:pt x="55670" y="67940"/>
                </a:lnTo>
                <a:lnTo>
                  <a:pt x="55680" y="67970"/>
                </a:lnTo>
                <a:lnTo>
                  <a:pt x="55690" y="68000"/>
                </a:lnTo>
                <a:lnTo>
                  <a:pt x="55750" y="68080"/>
                </a:lnTo>
                <a:lnTo>
                  <a:pt x="55770" y="68100"/>
                </a:lnTo>
                <a:lnTo>
                  <a:pt x="55810" y="68210"/>
                </a:lnTo>
                <a:lnTo>
                  <a:pt x="55830" y="68240"/>
                </a:lnTo>
                <a:lnTo>
                  <a:pt x="55860" y="68280"/>
                </a:lnTo>
                <a:lnTo>
                  <a:pt x="55910" y="68320"/>
                </a:lnTo>
                <a:lnTo>
                  <a:pt x="55960" y="68390"/>
                </a:lnTo>
                <a:lnTo>
                  <a:pt x="56010" y="68480"/>
                </a:lnTo>
                <a:lnTo>
                  <a:pt x="56020" y="68520"/>
                </a:lnTo>
                <a:lnTo>
                  <a:pt x="56020" y="68550"/>
                </a:lnTo>
                <a:lnTo>
                  <a:pt x="56000" y="68590"/>
                </a:lnTo>
                <a:lnTo>
                  <a:pt x="55970" y="68650"/>
                </a:lnTo>
                <a:lnTo>
                  <a:pt x="55960" y="68680"/>
                </a:lnTo>
                <a:lnTo>
                  <a:pt x="55960" y="68720"/>
                </a:lnTo>
                <a:lnTo>
                  <a:pt x="55970" y="68750"/>
                </a:lnTo>
                <a:lnTo>
                  <a:pt x="56000" y="68810"/>
                </a:lnTo>
                <a:lnTo>
                  <a:pt x="56040" y="68920"/>
                </a:lnTo>
                <a:lnTo>
                  <a:pt x="56070" y="68980"/>
                </a:lnTo>
                <a:lnTo>
                  <a:pt x="56080" y="69010"/>
                </a:lnTo>
                <a:lnTo>
                  <a:pt x="56070" y="69080"/>
                </a:lnTo>
                <a:lnTo>
                  <a:pt x="56080" y="69120"/>
                </a:lnTo>
                <a:lnTo>
                  <a:pt x="56090" y="69150"/>
                </a:lnTo>
                <a:lnTo>
                  <a:pt x="56130" y="69210"/>
                </a:lnTo>
                <a:lnTo>
                  <a:pt x="56130" y="69240"/>
                </a:lnTo>
                <a:lnTo>
                  <a:pt x="56130" y="69280"/>
                </a:lnTo>
                <a:lnTo>
                  <a:pt x="56110" y="69310"/>
                </a:lnTo>
                <a:lnTo>
                  <a:pt x="56100" y="69340"/>
                </a:lnTo>
                <a:lnTo>
                  <a:pt x="56090" y="69370"/>
                </a:lnTo>
                <a:lnTo>
                  <a:pt x="56090" y="69410"/>
                </a:lnTo>
                <a:lnTo>
                  <a:pt x="56110" y="69480"/>
                </a:lnTo>
                <a:lnTo>
                  <a:pt x="56120" y="69590"/>
                </a:lnTo>
                <a:lnTo>
                  <a:pt x="56130" y="69620"/>
                </a:lnTo>
                <a:lnTo>
                  <a:pt x="56170" y="69680"/>
                </a:lnTo>
                <a:lnTo>
                  <a:pt x="56190" y="69710"/>
                </a:lnTo>
                <a:lnTo>
                  <a:pt x="56220" y="69780"/>
                </a:lnTo>
                <a:lnTo>
                  <a:pt x="56230" y="69820"/>
                </a:lnTo>
                <a:lnTo>
                  <a:pt x="56250" y="69880"/>
                </a:lnTo>
                <a:lnTo>
                  <a:pt x="56350" y="70010"/>
                </a:lnTo>
                <a:lnTo>
                  <a:pt x="56390" y="70160"/>
                </a:lnTo>
                <a:lnTo>
                  <a:pt x="56410" y="70190"/>
                </a:lnTo>
                <a:lnTo>
                  <a:pt x="56460" y="70250"/>
                </a:lnTo>
                <a:lnTo>
                  <a:pt x="56500" y="70280"/>
                </a:lnTo>
                <a:lnTo>
                  <a:pt x="56520" y="70310"/>
                </a:lnTo>
                <a:lnTo>
                  <a:pt x="56540" y="70340"/>
                </a:lnTo>
                <a:lnTo>
                  <a:pt x="56550" y="70380"/>
                </a:lnTo>
                <a:lnTo>
                  <a:pt x="56550" y="70410"/>
                </a:lnTo>
                <a:lnTo>
                  <a:pt x="56560" y="70450"/>
                </a:lnTo>
                <a:lnTo>
                  <a:pt x="56580" y="70480"/>
                </a:lnTo>
                <a:lnTo>
                  <a:pt x="56660" y="70580"/>
                </a:lnTo>
                <a:lnTo>
                  <a:pt x="56680" y="70620"/>
                </a:lnTo>
                <a:lnTo>
                  <a:pt x="56700" y="70650"/>
                </a:lnTo>
                <a:lnTo>
                  <a:pt x="56730" y="70680"/>
                </a:lnTo>
                <a:lnTo>
                  <a:pt x="56810" y="70710"/>
                </a:lnTo>
                <a:lnTo>
                  <a:pt x="56900" y="70760"/>
                </a:lnTo>
                <a:lnTo>
                  <a:pt x="56970" y="70790"/>
                </a:lnTo>
                <a:lnTo>
                  <a:pt x="57050" y="70780"/>
                </a:lnTo>
                <a:lnTo>
                  <a:pt x="57510" y="70610"/>
                </a:lnTo>
                <a:lnTo>
                  <a:pt x="57730" y="70600"/>
                </a:lnTo>
                <a:lnTo>
                  <a:pt x="57990" y="70620"/>
                </a:lnTo>
                <a:lnTo>
                  <a:pt x="58430" y="70720"/>
                </a:lnTo>
                <a:lnTo>
                  <a:pt x="58560" y="70660"/>
                </a:lnTo>
                <a:lnTo>
                  <a:pt x="58600" y="70550"/>
                </a:lnTo>
                <a:lnTo>
                  <a:pt x="58530" y="70250"/>
                </a:lnTo>
                <a:lnTo>
                  <a:pt x="58530" y="70110"/>
                </a:lnTo>
                <a:lnTo>
                  <a:pt x="58570" y="69980"/>
                </a:lnTo>
                <a:lnTo>
                  <a:pt x="58690" y="69890"/>
                </a:lnTo>
                <a:lnTo>
                  <a:pt x="58840" y="69800"/>
                </a:lnTo>
                <a:lnTo>
                  <a:pt x="59030" y="69790"/>
                </a:lnTo>
                <a:lnTo>
                  <a:pt x="59240" y="69840"/>
                </a:lnTo>
                <a:lnTo>
                  <a:pt x="59540" y="69970"/>
                </a:lnTo>
                <a:lnTo>
                  <a:pt x="60100" y="70090"/>
                </a:lnTo>
                <a:lnTo>
                  <a:pt x="60630" y="70020"/>
                </a:lnTo>
                <a:lnTo>
                  <a:pt x="60840" y="70050"/>
                </a:lnTo>
                <a:lnTo>
                  <a:pt x="60950" y="70170"/>
                </a:lnTo>
                <a:lnTo>
                  <a:pt x="61010" y="70260"/>
                </a:lnTo>
                <a:lnTo>
                  <a:pt x="61060" y="70350"/>
                </a:lnTo>
                <a:lnTo>
                  <a:pt x="61110" y="70420"/>
                </a:lnTo>
                <a:lnTo>
                  <a:pt x="61280" y="70550"/>
                </a:lnTo>
                <a:lnTo>
                  <a:pt x="61340" y="70620"/>
                </a:lnTo>
                <a:lnTo>
                  <a:pt x="61390" y="70690"/>
                </a:lnTo>
                <a:lnTo>
                  <a:pt x="61440" y="70820"/>
                </a:lnTo>
                <a:lnTo>
                  <a:pt x="61490" y="71010"/>
                </a:lnTo>
                <a:lnTo>
                  <a:pt x="61520" y="71080"/>
                </a:lnTo>
                <a:lnTo>
                  <a:pt x="61570" y="71160"/>
                </a:lnTo>
                <a:lnTo>
                  <a:pt x="61670" y="71260"/>
                </a:lnTo>
                <a:lnTo>
                  <a:pt x="61780" y="71420"/>
                </a:lnTo>
                <a:lnTo>
                  <a:pt x="61790" y="71460"/>
                </a:lnTo>
                <a:lnTo>
                  <a:pt x="61850" y="71660"/>
                </a:lnTo>
                <a:lnTo>
                  <a:pt x="61890" y="71730"/>
                </a:lnTo>
                <a:lnTo>
                  <a:pt x="61950" y="71790"/>
                </a:lnTo>
                <a:lnTo>
                  <a:pt x="62130" y="71920"/>
                </a:lnTo>
                <a:lnTo>
                  <a:pt x="62190" y="71980"/>
                </a:lnTo>
                <a:lnTo>
                  <a:pt x="62240" y="72080"/>
                </a:lnTo>
                <a:lnTo>
                  <a:pt x="62300" y="72150"/>
                </a:lnTo>
                <a:lnTo>
                  <a:pt x="62380" y="72210"/>
                </a:lnTo>
                <a:lnTo>
                  <a:pt x="62460" y="72280"/>
                </a:lnTo>
                <a:lnTo>
                  <a:pt x="62540" y="72390"/>
                </a:lnTo>
                <a:lnTo>
                  <a:pt x="62770" y="72640"/>
                </a:lnTo>
                <a:lnTo>
                  <a:pt x="63140" y="72930"/>
                </a:lnTo>
                <a:lnTo>
                  <a:pt x="63200" y="73020"/>
                </a:lnTo>
                <a:lnTo>
                  <a:pt x="63250" y="73090"/>
                </a:lnTo>
                <a:lnTo>
                  <a:pt x="63360" y="73140"/>
                </a:lnTo>
                <a:lnTo>
                  <a:pt x="63430" y="73240"/>
                </a:lnTo>
                <a:lnTo>
                  <a:pt x="63580" y="73290"/>
                </a:lnTo>
                <a:lnTo>
                  <a:pt x="63810" y="73440"/>
                </a:lnTo>
                <a:lnTo>
                  <a:pt x="63980" y="73700"/>
                </a:lnTo>
                <a:lnTo>
                  <a:pt x="64040" y="73760"/>
                </a:lnTo>
                <a:lnTo>
                  <a:pt x="64240" y="73900"/>
                </a:lnTo>
                <a:lnTo>
                  <a:pt x="64290" y="73960"/>
                </a:lnTo>
                <a:lnTo>
                  <a:pt x="64330" y="74010"/>
                </a:lnTo>
                <a:lnTo>
                  <a:pt x="64420" y="74140"/>
                </a:lnTo>
                <a:lnTo>
                  <a:pt x="64460" y="74170"/>
                </a:lnTo>
                <a:lnTo>
                  <a:pt x="64490" y="74200"/>
                </a:lnTo>
                <a:lnTo>
                  <a:pt x="65000" y="74480"/>
                </a:lnTo>
                <a:lnTo>
                  <a:pt x="65320" y="74580"/>
                </a:lnTo>
                <a:lnTo>
                  <a:pt x="65460" y="74650"/>
                </a:lnTo>
                <a:lnTo>
                  <a:pt x="65550" y="74710"/>
                </a:lnTo>
                <a:lnTo>
                  <a:pt x="65590" y="74720"/>
                </a:lnTo>
                <a:lnTo>
                  <a:pt x="65630" y="74730"/>
                </a:lnTo>
                <a:lnTo>
                  <a:pt x="65690" y="74730"/>
                </a:lnTo>
                <a:lnTo>
                  <a:pt x="65910" y="74700"/>
                </a:lnTo>
                <a:lnTo>
                  <a:pt x="66150" y="74710"/>
                </a:lnTo>
                <a:lnTo>
                  <a:pt x="66420" y="74760"/>
                </a:lnTo>
                <a:lnTo>
                  <a:pt x="66460" y="74770"/>
                </a:lnTo>
                <a:lnTo>
                  <a:pt x="66530" y="74770"/>
                </a:lnTo>
                <a:lnTo>
                  <a:pt x="66650" y="74800"/>
                </a:lnTo>
                <a:lnTo>
                  <a:pt x="66740" y="74780"/>
                </a:lnTo>
                <a:lnTo>
                  <a:pt x="66830" y="74750"/>
                </a:lnTo>
                <a:lnTo>
                  <a:pt x="66930" y="74730"/>
                </a:lnTo>
                <a:lnTo>
                  <a:pt x="67400" y="74730"/>
                </a:lnTo>
                <a:lnTo>
                  <a:pt x="67460" y="74730"/>
                </a:lnTo>
                <a:lnTo>
                  <a:pt x="67500" y="74750"/>
                </a:lnTo>
                <a:lnTo>
                  <a:pt x="67530" y="74740"/>
                </a:lnTo>
                <a:lnTo>
                  <a:pt x="67630" y="74660"/>
                </a:lnTo>
                <a:lnTo>
                  <a:pt x="67770" y="74600"/>
                </a:lnTo>
                <a:lnTo>
                  <a:pt x="67830" y="74590"/>
                </a:lnTo>
                <a:lnTo>
                  <a:pt x="67890" y="74590"/>
                </a:lnTo>
                <a:lnTo>
                  <a:pt x="68010" y="74620"/>
                </a:lnTo>
                <a:lnTo>
                  <a:pt x="68070" y="74630"/>
                </a:lnTo>
                <a:lnTo>
                  <a:pt x="68120" y="74620"/>
                </a:lnTo>
                <a:lnTo>
                  <a:pt x="68210" y="74550"/>
                </a:lnTo>
                <a:lnTo>
                  <a:pt x="68270" y="74540"/>
                </a:lnTo>
                <a:lnTo>
                  <a:pt x="68370" y="74560"/>
                </a:lnTo>
                <a:lnTo>
                  <a:pt x="68680" y="74750"/>
                </a:lnTo>
                <a:lnTo>
                  <a:pt x="68920" y="74830"/>
                </a:lnTo>
                <a:lnTo>
                  <a:pt x="69050" y="74850"/>
                </a:lnTo>
                <a:lnTo>
                  <a:pt x="69170" y="74860"/>
                </a:lnTo>
                <a:lnTo>
                  <a:pt x="69270" y="74820"/>
                </a:lnTo>
                <a:lnTo>
                  <a:pt x="69320" y="74750"/>
                </a:lnTo>
                <a:lnTo>
                  <a:pt x="69380" y="74710"/>
                </a:lnTo>
                <a:lnTo>
                  <a:pt x="69530" y="74770"/>
                </a:lnTo>
                <a:lnTo>
                  <a:pt x="69730" y="74940"/>
                </a:lnTo>
                <a:lnTo>
                  <a:pt x="69830" y="74960"/>
                </a:lnTo>
                <a:lnTo>
                  <a:pt x="69970" y="74860"/>
                </a:lnTo>
                <a:lnTo>
                  <a:pt x="70030" y="74960"/>
                </a:lnTo>
                <a:lnTo>
                  <a:pt x="70110" y="75050"/>
                </a:lnTo>
                <a:lnTo>
                  <a:pt x="70130" y="75140"/>
                </a:lnTo>
                <a:lnTo>
                  <a:pt x="70160" y="75180"/>
                </a:lnTo>
                <a:lnTo>
                  <a:pt x="70180" y="75180"/>
                </a:lnTo>
                <a:lnTo>
                  <a:pt x="70200" y="75170"/>
                </a:lnTo>
                <a:lnTo>
                  <a:pt x="70240" y="75190"/>
                </a:lnTo>
                <a:lnTo>
                  <a:pt x="70780" y="75780"/>
                </a:lnTo>
                <a:lnTo>
                  <a:pt x="70920" y="75990"/>
                </a:lnTo>
                <a:lnTo>
                  <a:pt x="71090" y="76180"/>
                </a:lnTo>
                <a:lnTo>
                  <a:pt x="71130" y="76290"/>
                </a:lnTo>
                <a:lnTo>
                  <a:pt x="71230" y="76240"/>
                </a:lnTo>
                <a:lnTo>
                  <a:pt x="71290" y="76240"/>
                </a:lnTo>
                <a:lnTo>
                  <a:pt x="71340" y="76270"/>
                </a:lnTo>
                <a:lnTo>
                  <a:pt x="71400" y="76340"/>
                </a:lnTo>
                <a:lnTo>
                  <a:pt x="71410" y="76400"/>
                </a:lnTo>
                <a:lnTo>
                  <a:pt x="71450" y="76520"/>
                </a:lnTo>
                <a:lnTo>
                  <a:pt x="71530" y="76600"/>
                </a:lnTo>
                <a:lnTo>
                  <a:pt x="71650" y="76550"/>
                </a:lnTo>
                <a:lnTo>
                  <a:pt x="71810" y="76520"/>
                </a:lnTo>
                <a:lnTo>
                  <a:pt x="71970" y="76690"/>
                </a:lnTo>
                <a:lnTo>
                  <a:pt x="72170" y="77080"/>
                </a:lnTo>
                <a:lnTo>
                  <a:pt x="72170" y="77130"/>
                </a:lnTo>
                <a:lnTo>
                  <a:pt x="72150" y="77170"/>
                </a:lnTo>
                <a:lnTo>
                  <a:pt x="72140" y="77210"/>
                </a:lnTo>
                <a:lnTo>
                  <a:pt x="72170" y="77270"/>
                </a:lnTo>
                <a:lnTo>
                  <a:pt x="72340" y="77410"/>
                </a:lnTo>
                <a:lnTo>
                  <a:pt x="72550" y="77500"/>
                </a:lnTo>
                <a:lnTo>
                  <a:pt x="72620" y="77580"/>
                </a:lnTo>
                <a:lnTo>
                  <a:pt x="72650" y="77710"/>
                </a:lnTo>
                <a:lnTo>
                  <a:pt x="72690" y="77690"/>
                </a:lnTo>
                <a:lnTo>
                  <a:pt x="72790" y="77670"/>
                </a:lnTo>
                <a:lnTo>
                  <a:pt x="72900" y="77690"/>
                </a:lnTo>
                <a:lnTo>
                  <a:pt x="72990" y="77780"/>
                </a:lnTo>
                <a:lnTo>
                  <a:pt x="73120" y="78090"/>
                </a:lnTo>
                <a:lnTo>
                  <a:pt x="73150" y="78200"/>
                </a:lnTo>
                <a:lnTo>
                  <a:pt x="73190" y="78610"/>
                </a:lnTo>
                <a:lnTo>
                  <a:pt x="73280" y="78750"/>
                </a:lnTo>
                <a:lnTo>
                  <a:pt x="73500" y="78800"/>
                </a:lnTo>
                <a:lnTo>
                  <a:pt x="73570" y="78850"/>
                </a:lnTo>
                <a:lnTo>
                  <a:pt x="73690" y="79060"/>
                </a:lnTo>
                <a:lnTo>
                  <a:pt x="73820" y="79250"/>
                </a:lnTo>
                <a:lnTo>
                  <a:pt x="73850" y="79340"/>
                </a:lnTo>
                <a:lnTo>
                  <a:pt x="73900" y="79550"/>
                </a:lnTo>
                <a:lnTo>
                  <a:pt x="73960" y="79660"/>
                </a:lnTo>
                <a:lnTo>
                  <a:pt x="74100" y="79810"/>
                </a:lnTo>
                <a:lnTo>
                  <a:pt x="74170" y="79910"/>
                </a:lnTo>
                <a:lnTo>
                  <a:pt x="74220" y="80020"/>
                </a:lnTo>
                <a:lnTo>
                  <a:pt x="74280" y="80260"/>
                </a:lnTo>
                <a:lnTo>
                  <a:pt x="74330" y="80380"/>
                </a:lnTo>
                <a:lnTo>
                  <a:pt x="74500" y="80550"/>
                </a:lnTo>
                <a:lnTo>
                  <a:pt x="74690" y="80570"/>
                </a:lnTo>
                <a:lnTo>
                  <a:pt x="74890" y="80550"/>
                </a:lnTo>
                <a:lnTo>
                  <a:pt x="75070" y="80610"/>
                </a:lnTo>
                <a:lnTo>
                  <a:pt x="75130" y="80720"/>
                </a:lnTo>
                <a:lnTo>
                  <a:pt x="75130" y="80810"/>
                </a:lnTo>
                <a:lnTo>
                  <a:pt x="75160" y="80870"/>
                </a:lnTo>
                <a:lnTo>
                  <a:pt x="75310" y="80890"/>
                </a:lnTo>
                <a:lnTo>
                  <a:pt x="75370" y="80950"/>
                </a:lnTo>
                <a:lnTo>
                  <a:pt x="75490" y="81220"/>
                </a:lnTo>
                <a:lnTo>
                  <a:pt x="75520" y="81360"/>
                </a:lnTo>
                <a:lnTo>
                  <a:pt x="75550" y="81400"/>
                </a:lnTo>
                <a:lnTo>
                  <a:pt x="75680" y="81530"/>
                </a:lnTo>
                <a:lnTo>
                  <a:pt x="75700" y="81570"/>
                </a:lnTo>
                <a:lnTo>
                  <a:pt x="75860" y="82000"/>
                </a:lnTo>
                <a:lnTo>
                  <a:pt x="75920" y="82100"/>
                </a:lnTo>
                <a:lnTo>
                  <a:pt x="76010" y="82160"/>
                </a:lnTo>
                <a:lnTo>
                  <a:pt x="76360" y="82310"/>
                </a:lnTo>
                <a:lnTo>
                  <a:pt x="76560" y="82440"/>
                </a:lnTo>
                <a:lnTo>
                  <a:pt x="76740" y="82590"/>
                </a:lnTo>
                <a:lnTo>
                  <a:pt x="76850" y="82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Moxic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850" y="82730"/>
                </a:moveTo>
                <a:lnTo>
                  <a:pt x="76740" y="82590"/>
                </a:lnTo>
                <a:lnTo>
                  <a:pt x="76560" y="82440"/>
                </a:lnTo>
                <a:lnTo>
                  <a:pt x="76360" y="82310"/>
                </a:lnTo>
                <a:lnTo>
                  <a:pt x="76010" y="82160"/>
                </a:lnTo>
                <a:lnTo>
                  <a:pt x="75920" y="82100"/>
                </a:lnTo>
                <a:lnTo>
                  <a:pt x="75860" y="82000"/>
                </a:lnTo>
                <a:lnTo>
                  <a:pt x="75700" y="81570"/>
                </a:lnTo>
                <a:lnTo>
                  <a:pt x="75680" y="81530"/>
                </a:lnTo>
                <a:lnTo>
                  <a:pt x="75550" y="81400"/>
                </a:lnTo>
                <a:lnTo>
                  <a:pt x="75520" y="81360"/>
                </a:lnTo>
                <a:lnTo>
                  <a:pt x="75490" y="81220"/>
                </a:lnTo>
                <a:lnTo>
                  <a:pt x="75370" y="80950"/>
                </a:lnTo>
                <a:lnTo>
                  <a:pt x="75310" y="80890"/>
                </a:lnTo>
                <a:lnTo>
                  <a:pt x="75160" y="80870"/>
                </a:lnTo>
                <a:lnTo>
                  <a:pt x="75130" y="80810"/>
                </a:lnTo>
                <a:lnTo>
                  <a:pt x="75130" y="80720"/>
                </a:lnTo>
                <a:lnTo>
                  <a:pt x="75070" y="80610"/>
                </a:lnTo>
                <a:lnTo>
                  <a:pt x="74890" y="80550"/>
                </a:lnTo>
                <a:lnTo>
                  <a:pt x="74690" y="80570"/>
                </a:lnTo>
                <a:lnTo>
                  <a:pt x="74500" y="80550"/>
                </a:lnTo>
                <a:lnTo>
                  <a:pt x="74330" y="80380"/>
                </a:lnTo>
                <a:lnTo>
                  <a:pt x="74280" y="80260"/>
                </a:lnTo>
                <a:lnTo>
                  <a:pt x="74220" y="80020"/>
                </a:lnTo>
                <a:lnTo>
                  <a:pt x="74170" y="79910"/>
                </a:lnTo>
                <a:lnTo>
                  <a:pt x="74100" y="79810"/>
                </a:lnTo>
                <a:lnTo>
                  <a:pt x="73960" y="79660"/>
                </a:lnTo>
                <a:lnTo>
                  <a:pt x="73900" y="79550"/>
                </a:lnTo>
                <a:lnTo>
                  <a:pt x="73850" y="79340"/>
                </a:lnTo>
                <a:lnTo>
                  <a:pt x="73820" y="79250"/>
                </a:lnTo>
                <a:lnTo>
                  <a:pt x="73690" y="79060"/>
                </a:lnTo>
                <a:lnTo>
                  <a:pt x="73570" y="78850"/>
                </a:lnTo>
                <a:lnTo>
                  <a:pt x="73500" y="78800"/>
                </a:lnTo>
                <a:lnTo>
                  <a:pt x="73280" y="78750"/>
                </a:lnTo>
                <a:lnTo>
                  <a:pt x="73190" y="78610"/>
                </a:lnTo>
                <a:lnTo>
                  <a:pt x="73150" y="78200"/>
                </a:lnTo>
                <a:lnTo>
                  <a:pt x="73120" y="78090"/>
                </a:lnTo>
                <a:lnTo>
                  <a:pt x="72990" y="77780"/>
                </a:lnTo>
                <a:lnTo>
                  <a:pt x="72900" y="77690"/>
                </a:lnTo>
                <a:lnTo>
                  <a:pt x="72790" y="77670"/>
                </a:lnTo>
                <a:lnTo>
                  <a:pt x="72690" y="77690"/>
                </a:lnTo>
                <a:lnTo>
                  <a:pt x="72650" y="77710"/>
                </a:lnTo>
                <a:lnTo>
                  <a:pt x="72620" y="77580"/>
                </a:lnTo>
                <a:lnTo>
                  <a:pt x="72550" y="77500"/>
                </a:lnTo>
                <a:lnTo>
                  <a:pt x="72340" y="77410"/>
                </a:lnTo>
                <a:lnTo>
                  <a:pt x="72170" y="77270"/>
                </a:lnTo>
                <a:lnTo>
                  <a:pt x="72140" y="77210"/>
                </a:lnTo>
                <a:lnTo>
                  <a:pt x="72150" y="77170"/>
                </a:lnTo>
                <a:lnTo>
                  <a:pt x="72170" y="77130"/>
                </a:lnTo>
                <a:lnTo>
                  <a:pt x="72170" y="77080"/>
                </a:lnTo>
                <a:lnTo>
                  <a:pt x="71970" y="76690"/>
                </a:lnTo>
                <a:lnTo>
                  <a:pt x="71810" y="76520"/>
                </a:lnTo>
                <a:lnTo>
                  <a:pt x="71650" y="76550"/>
                </a:lnTo>
                <a:lnTo>
                  <a:pt x="71530" y="76600"/>
                </a:lnTo>
                <a:lnTo>
                  <a:pt x="71450" y="76520"/>
                </a:lnTo>
                <a:lnTo>
                  <a:pt x="71410" y="76400"/>
                </a:lnTo>
                <a:lnTo>
                  <a:pt x="71400" y="76340"/>
                </a:lnTo>
                <a:lnTo>
                  <a:pt x="71340" y="76270"/>
                </a:lnTo>
                <a:lnTo>
                  <a:pt x="71290" y="76240"/>
                </a:lnTo>
                <a:lnTo>
                  <a:pt x="71230" y="76240"/>
                </a:lnTo>
                <a:lnTo>
                  <a:pt x="71130" y="76290"/>
                </a:lnTo>
                <a:lnTo>
                  <a:pt x="71090" y="76180"/>
                </a:lnTo>
                <a:lnTo>
                  <a:pt x="70920" y="75990"/>
                </a:lnTo>
                <a:lnTo>
                  <a:pt x="70780" y="75780"/>
                </a:lnTo>
                <a:lnTo>
                  <a:pt x="70240" y="75190"/>
                </a:lnTo>
                <a:lnTo>
                  <a:pt x="70200" y="75170"/>
                </a:lnTo>
                <a:lnTo>
                  <a:pt x="70180" y="75180"/>
                </a:lnTo>
                <a:lnTo>
                  <a:pt x="70160" y="75180"/>
                </a:lnTo>
                <a:lnTo>
                  <a:pt x="70130" y="75140"/>
                </a:lnTo>
                <a:lnTo>
                  <a:pt x="70110" y="75050"/>
                </a:lnTo>
                <a:lnTo>
                  <a:pt x="70030" y="74960"/>
                </a:lnTo>
                <a:lnTo>
                  <a:pt x="69970" y="74860"/>
                </a:lnTo>
                <a:lnTo>
                  <a:pt x="69830" y="74960"/>
                </a:lnTo>
                <a:lnTo>
                  <a:pt x="69730" y="74940"/>
                </a:lnTo>
                <a:lnTo>
                  <a:pt x="69530" y="74770"/>
                </a:lnTo>
                <a:lnTo>
                  <a:pt x="69380" y="74710"/>
                </a:lnTo>
                <a:lnTo>
                  <a:pt x="69320" y="74750"/>
                </a:lnTo>
                <a:lnTo>
                  <a:pt x="69270" y="74820"/>
                </a:lnTo>
                <a:lnTo>
                  <a:pt x="69170" y="74860"/>
                </a:lnTo>
                <a:lnTo>
                  <a:pt x="69050" y="74850"/>
                </a:lnTo>
                <a:lnTo>
                  <a:pt x="68920" y="74830"/>
                </a:lnTo>
                <a:lnTo>
                  <a:pt x="68680" y="74750"/>
                </a:lnTo>
                <a:lnTo>
                  <a:pt x="68370" y="74560"/>
                </a:lnTo>
                <a:lnTo>
                  <a:pt x="68270" y="74540"/>
                </a:lnTo>
                <a:lnTo>
                  <a:pt x="68210" y="74550"/>
                </a:lnTo>
                <a:lnTo>
                  <a:pt x="68120" y="74620"/>
                </a:lnTo>
                <a:lnTo>
                  <a:pt x="68070" y="74630"/>
                </a:lnTo>
                <a:lnTo>
                  <a:pt x="68010" y="74620"/>
                </a:lnTo>
                <a:lnTo>
                  <a:pt x="67890" y="74590"/>
                </a:lnTo>
                <a:lnTo>
                  <a:pt x="67830" y="74590"/>
                </a:lnTo>
                <a:lnTo>
                  <a:pt x="67770" y="74600"/>
                </a:lnTo>
                <a:lnTo>
                  <a:pt x="67630" y="74660"/>
                </a:lnTo>
                <a:lnTo>
                  <a:pt x="67530" y="74740"/>
                </a:lnTo>
                <a:lnTo>
                  <a:pt x="67500" y="74750"/>
                </a:lnTo>
                <a:lnTo>
                  <a:pt x="67460" y="74730"/>
                </a:lnTo>
                <a:lnTo>
                  <a:pt x="67400" y="74730"/>
                </a:lnTo>
                <a:lnTo>
                  <a:pt x="66930" y="74730"/>
                </a:lnTo>
                <a:lnTo>
                  <a:pt x="66830" y="74750"/>
                </a:lnTo>
                <a:lnTo>
                  <a:pt x="66740" y="74780"/>
                </a:lnTo>
                <a:lnTo>
                  <a:pt x="66650" y="74800"/>
                </a:lnTo>
                <a:lnTo>
                  <a:pt x="66530" y="74770"/>
                </a:lnTo>
                <a:lnTo>
                  <a:pt x="66460" y="74770"/>
                </a:lnTo>
                <a:lnTo>
                  <a:pt x="66420" y="74760"/>
                </a:lnTo>
                <a:lnTo>
                  <a:pt x="66150" y="74710"/>
                </a:lnTo>
                <a:lnTo>
                  <a:pt x="65910" y="74700"/>
                </a:lnTo>
                <a:lnTo>
                  <a:pt x="65690" y="74730"/>
                </a:lnTo>
                <a:lnTo>
                  <a:pt x="65630" y="74730"/>
                </a:lnTo>
                <a:lnTo>
                  <a:pt x="65590" y="74720"/>
                </a:lnTo>
                <a:lnTo>
                  <a:pt x="65550" y="74710"/>
                </a:lnTo>
                <a:lnTo>
                  <a:pt x="65460" y="74650"/>
                </a:lnTo>
                <a:lnTo>
                  <a:pt x="65320" y="74580"/>
                </a:lnTo>
                <a:lnTo>
                  <a:pt x="65000" y="74480"/>
                </a:lnTo>
                <a:lnTo>
                  <a:pt x="64490" y="74200"/>
                </a:lnTo>
                <a:lnTo>
                  <a:pt x="64460" y="74170"/>
                </a:lnTo>
                <a:lnTo>
                  <a:pt x="64420" y="74140"/>
                </a:lnTo>
                <a:lnTo>
                  <a:pt x="64330" y="74010"/>
                </a:lnTo>
                <a:lnTo>
                  <a:pt x="64290" y="73960"/>
                </a:lnTo>
                <a:lnTo>
                  <a:pt x="64240" y="73900"/>
                </a:lnTo>
                <a:lnTo>
                  <a:pt x="64040" y="73760"/>
                </a:lnTo>
                <a:lnTo>
                  <a:pt x="63980" y="73700"/>
                </a:lnTo>
                <a:lnTo>
                  <a:pt x="63810" y="73440"/>
                </a:lnTo>
                <a:lnTo>
                  <a:pt x="63580" y="73290"/>
                </a:lnTo>
                <a:lnTo>
                  <a:pt x="63430" y="73240"/>
                </a:lnTo>
                <a:lnTo>
                  <a:pt x="63360" y="73140"/>
                </a:lnTo>
                <a:lnTo>
                  <a:pt x="63250" y="73090"/>
                </a:lnTo>
                <a:lnTo>
                  <a:pt x="63200" y="73020"/>
                </a:lnTo>
                <a:lnTo>
                  <a:pt x="63140" y="72930"/>
                </a:lnTo>
                <a:lnTo>
                  <a:pt x="62770" y="72640"/>
                </a:lnTo>
                <a:lnTo>
                  <a:pt x="62540" y="72390"/>
                </a:lnTo>
                <a:lnTo>
                  <a:pt x="62460" y="72280"/>
                </a:lnTo>
                <a:lnTo>
                  <a:pt x="62380" y="72210"/>
                </a:lnTo>
                <a:lnTo>
                  <a:pt x="62300" y="72150"/>
                </a:lnTo>
                <a:lnTo>
                  <a:pt x="62240" y="72080"/>
                </a:lnTo>
                <a:lnTo>
                  <a:pt x="62190" y="71980"/>
                </a:lnTo>
                <a:lnTo>
                  <a:pt x="62130" y="71920"/>
                </a:lnTo>
                <a:lnTo>
                  <a:pt x="61950" y="71790"/>
                </a:lnTo>
                <a:lnTo>
                  <a:pt x="61890" y="71730"/>
                </a:lnTo>
                <a:lnTo>
                  <a:pt x="61850" y="71660"/>
                </a:lnTo>
                <a:lnTo>
                  <a:pt x="61790" y="71460"/>
                </a:lnTo>
                <a:lnTo>
                  <a:pt x="61780" y="71420"/>
                </a:lnTo>
                <a:lnTo>
                  <a:pt x="61670" y="71260"/>
                </a:lnTo>
                <a:lnTo>
                  <a:pt x="61570" y="71160"/>
                </a:lnTo>
                <a:lnTo>
                  <a:pt x="61520" y="71080"/>
                </a:lnTo>
                <a:lnTo>
                  <a:pt x="61490" y="71010"/>
                </a:lnTo>
                <a:lnTo>
                  <a:pt x="61440" y="70820"/>
                </a:lnTo>
                <a:lnTo>
                  <a:pt x="61390" y="70690"/>
                </a:lnTo>
                <a:lnTo>
                  <a:pt x="61340" y="70620"/>
                </a:lnTo>
                <a:lnTo>
                  <a:pt x="61280" y="70550"/>
                </a:lnTo>
                <a:lnTo>
                  <a:pt x="61110" y="70420"/>
                </a:lnTo>
                <a:lnTo>
                  <a:pt x="61060" y="70350"/>
                </a:lnTo>
                <a:lnTo>
                  <a:pt x="61010" y="70260"/>
                </a:lnTo>
                <a:lnTo>
                  <a:pt x="60950" y="70170"/>
                </a:lnTo>
                <a:lnTo>
                  <a:pt x="60840" y="70050"/>
                </a:lnTo>
                <a:lnTo>
                  <a:pt x="60630" y="70020"/>
                </a:lnTo>
                <a:lnTo>
                  <a:pt x="60100" y="70090"/>
                </a:lnTo>
                <a:lnTo>
                  <a:pt x="59540" y="69970"/>
                </a:lnTo>
                <a:lnTo>
                  <a:pt x="59240" y="69840"/>
                </a:lnTo>
                <a:lnTo>
                  <a:pt x="59030" y="69790"/>
                </a:lnTo>
                <a:lnTo>
                  <a:pt x="58840" y="69800"/>
                </a:lnTo>
                <a:lnTo>
                  <a:pt x="58690" y="69890"/>
                </a:lnTo>
                <a:lnTo>
                  <a:pt x="58570" y="69980"/>
                </a:lnTo>
                <a:lnTo>
                  <a:pt x="58530" y="70110"/>
                </a:lnTo>
                <a:lnTo>
                  <a:pt x="58530" y="70250"/>
                </a:lnTo>
                <a:lnTo>
                  <a:pt x="58600" y="70550"/>
                </a:lnTo>
                <a:lnTo>
                  <a:pt x="58560" y="70660"/>
                </a:lnTo>
                <a:lnTo>
                  <a:pt x="58430" y="70720"/>
                </a:lnTo>
                <a:lnTo>
                  <a:pt x="57990" y="70620"/>
                </a:lnTo>
                <a:lnTo>
                  <a:pt x="57730" y="70600"/>
                </a:lnTo>
                <a:lnTo>
                  <a:pt x="57510" y="70610"/>
                </a:lnTo>
                <a:lnTo>
                  <a:pt x="57050" y="70780"/>
                </a:lnTo>
                <a:lnTo>
                  <a:pt x="56970" y="70790"/>
                </a:lnTo>
                <a:lnTo>
                  <a:pt x="56900" y="70760"/>
                </a:lnTo>
                <a:lnTo>
                  <a:pt x="56810" y="70710"/>
                </a:lnTo>
                <a:lnTo>
                  <a:pt x="56730" y="70680"/>
                </a:lnTo>
                <a:lnTo>
                  <a:pt x="56700" y="70650"/>
                </a:lnTo>
                <a:lnTo>
                  <a:pt x="56680" y="70620"/>
                </a:lnTo>
                <a:lnTo>
                  <a:pt x="56660" y="70580"/>
                </a:lnTo>
                <a:lnTo>
                  <a:pt x="56580" y="70480"/>
                </a:lnTo>
                <a:lnTo>
                  <a:pt x="56560" y="70450"/>
                </a:lnTo>
                <a:lnTo>
                  <a:pt x="56550" y="70410"/>
                </a:lnTo>
                <a:lnTo>
                  <a:pt x="56550" y="70380"/>
                </a:lnTo>
                <a:lnTo>
                  <a:pt x="56540" y="70340"/>
                </a:lnTo>
                <a:lnTo>
                  <a:pt x="56520" y="70310"/>
                </a:lnTo>
                <a:lnTo>
                  <a:pt x="56500" y="70280"/>
                </a:lnTo>
                <a:lnTo>
                  <a:pt x="56460" y="70250"/>
                </a:lnTo>
                <a:lnTo>
                  <a:pt x="56410" y="70190"/>
                </a:lnTo>
                <a:lnTo>
                  <a:pt x="56390" y="70160"/>
                </a:lnTo>
                <a:lnTo>
                  <a:pt x="56350" y="70010"/>
                </a:lnTo>
                <a:lnTo>
                  <a:pt x="56250" y="69880"/>
                </a:lnTo>
                <a:lnTo>
                  <a:pt x="56230" y="69820"/>
                </a:lnTo>
                <a:lnTo>
                  <a:pt x="56220" y="69780"/>
                </a:lnTo>
                <a:lnTo>
                  <a:pt x="56190" y="69710"/>
                </a:lnTo>
                <a:lnTo>
                  <a:pt x="56170" y="69680"/>
                </a:lnTo>
                <a:lnTo>
                  <a:pt x="56130" y="69620"/>
                </a:lnTo>
                <a:lnTo>
                  <a:pt x="56120" y="69590"/>
                </a:lnTo>
                <a:lnTo>
                  <a:pt x="56110" y="69480"/>
                </a:lnTo>
                <a:lnTo>
                  <a:pt x="56090" y="69410"/>
                </a:lnTo>
                <a:lnTo>
                  <a:pt x="56090" y="69370"/>
                </a:lnTo>
                <a:lnTo>
                  <a:pt x="56100" y="69340"/>
                </a:lnTo>
                <a:lnTo>
                  <a:pt x="56110" y="69310"/>
                </a:lnTo>
                <a:lnTo>
                  <a:pt x="56130" y="69280"/>
                </a:lnTo>
                <a:lnTo>
                  <a:pt x="56130" y="69240"/>
                </a:lnTo>
                <a:lnTo>
                  <a:pt x="56130" y="69210"/>
                </a:lnTo>
                <a:lnTo>
                  <a:pt x="56090" y="69150"/>
                </a:lnTo>
                <a:lnTo>
                  <a:pt x="56080" y="69120"/>
                </a:lnTo>
                <a:lnTo>
                  <a:pt x="56070" y="69080"/>
                </a:lnTo>
                <a:lnTo>
                  <a:pt x="56080" y="69010"/>
                </a:lnTo>
                <a:lnTo>
                  <a:pt x="56070" y="68980"/>
                </a:lnTo>
                <a:lnTo>
                  <a:pt x="56040" y="68920"/>
                </a:lnTo>
                <a:lnTo>
                  <a:pt x="56000" y="68810"/>
                </a:lnTo>
                <a:lnTo>
                  <a:pt x="55970" y="68750"/>
                </a:lnTo>
                <a:lnTo>
                  <a:pt x="55960" y="68720"/>
                </a:lnTo>
                <a:lnTo>
                  <a:pt x="55960" y="68680"/>
                </a:lnTo>
                <a:lnTo>
                  <a:pt x="55970" y="68650"/>
                </a:lnTo>
                <a:lnTo>
                  <a:pt x="56000" y="68590"/>
                </a:lnTo>
                <a:lnTo>
                  <a:pt x="56020" y="68550"/>
                </a:lnTo>
                <a:lnTo>
                  <a:pt x="56020" y="68520"/>
                </a:lnTo>
                <a:lnTo>
                  <a:pt x="56010" y="68480"/>
                </a:lnTo>
                <a:lnTo>
                  <a:pt x="55960" y="68390"/>
                </a:lnTo>
                <a:lnTo>
                  <a:pt x="55910" y="68320"/>
                </a:lnTo>
                <a:lnTo>
                  <a:pt x="55860" y="68280"/>
                </a:lnTo>
                <a:lnTo>
                  <a:pt x="55830" y="68240"/>
                </a:lnTo>
                <a:lnTo>
                  <a:pt x="55810" y="68210"/>
                </a:lnTo>
                <a:lnTo>
                  <a:pt x="55770" y="68100"/>
                </a:lnTo>
                <a:lnTo>
                  <a:pt x="55750" y="68080"/>
                </a:lnTo>
                <a:lnTo>
                  <a:pt x="55690" y="68000"/>
                </a:lnTo>
                <a:lnTo>
                  <a:pt x="55680" y="67970"/>
                </a:lnTo>
                <a:lnTo>
                  <a:pt x="55670" y="67940"/>
                </a:lnTo>
                <a:lnTo>
                  <a:pt x="55670" y="67850"/>
                </a:lnTo>
                <a:lnTo>
                  <a:pt x="55660" y="67840"/>
                </a:lnTo>
                <a:lnTo>
                  <a:pt x="55650" y="67810"/>
                </a:lnTo>
                <a:lnTo>
                  <a:pt x="55620" y="67760"/>
                </a:lnTo>
                <a:lnTo>
                  <a:pt x="55530" y="67650"/>
                </a:lnTo>
                <a:lnTo>
                  <a:pt x="55460" y="67570"/>
                </a:lnTo>
                <a:lnTo>
                  <a:pt x="55250" y="67440"/>
                </a:lnTo>
                <a:lnTo>
                  <a:pt x="55220" y="67410"/>
                </a:lnTo>
                <a:lnTo>
                  <a:pt x="55150" y="67270"/>
                </a:lnTo>
                <a:lnTo>
                  <a:pt x="55080" y="67200"/>
                </a:lnTo>
                <a:lnTo>
                  <a:pt x="55030" y="67180"/>
                </a:lnTo>
                <a:lnTo>
                  <a:pt x="54970" y="67170"/>
                </a:lnTo>
                <a:lnTo>
                  <a:pt x="54910" y="67130"/>
                </a:lnTo>
                <a:lnTo>
                  <a:pt x="54500" y="66800"/>
                </a:lnTo>
                <a:lnTo>
                  <a:pt x="54350" y="66740"/>
                </a:lnTo>
                <a:lnTo>
                  <a:pt x="54140" y="66700"/>
                </a:lnTo>
                <a:lnTo>
                  <a:pt x="53880" y="66610"/>
                </a:lnTo>
                <a:lnTo>
                  <a:pt x="53050" y="66220"/>
                </a:lnTo>
                <a:lnTo>
                  <a:pt x="52820" y="66170"/>
                </a:lnTo>
                <a:lnTo>
                  <a:pt x="52670" y="66200"/>
                </a:lnTo>
                <a:lnTo>
                  <a:pt x="52490" y="66190"/>
                </a:lnTo>
                <a:lnTo>
                  <a:pt x="52280" y="66140"/>
                </a:lnTo>
                <a:lnTo>
                  <a:pt x="50780" y="65300"/>
                </a:lnTo>
                <a:lnTo>
                  <a:pt x="50570" y="65230"/>
                </a:lnTo>
                <a:lnTo>
                  <a:pt x="50540" y="65010"/>
                </a:lnTo>
                <a:lnTo>
                  <a:pt x="50520" y="64910"/>
                </a:lnTo>
                <a:lnTo>
                  <a:pt x="50540" y="64790"/>
                </a:lnTo>
                <a:lnTo>
                  <a:pt x="50640" y="64510"/>
                </a:lnTo>
                <a:lnTo>
                  <a:pt x="50610" y="64350"/>
                </a:lnTo>
                <a:lnTo>
                  <a:pt x="50560" y="64190"/>
                </a:lnTo>
                <a:lnTo>
                  <a:pt x="50530" y="64030"/>
                </a:lnTo>
                <a:lnTo>
                  <a:pt x="50610" y="63890"/>
                </a:lnTo>
                <a:lnTo>
                  <a:pt x="50720" y="63770"/>
                </a:lnTo>
                <a:lnTo>
                  <a:pt x="50850" y="63680"/>
                </a:lnTo>
                <a:lnTo>
                  <a:pt x="50930" y="63630"/>
                </a:lnTo>
                <a:lnTo>
                  <a:pt x="51220" y="63510"/>
                </a:lnTo>
                <a:lnTo>
                  <a:pt x="51340" y="63400"/>
                </a:lnTo>
                <a:lnTo>
                  <a:pt x="51380" y="63220"/>
                </a:lnTo>
                <a:lnTo>
                  <a:pt x="51330" y="62940"/>
                </a:lnTo>
                <a:lnTo>
                  <a:pt x="51180" y="62550"/>
                </a:lnTo>
                <a:lnTo>
                  <a:pt x="51140" y="62400"/>
                </a:lnTo>
                <a:lnTo>
                  <a:pt x="51260" y="62090"/>
                </a:lnTo>
                <a:lnTo>
                  <a:pt x="51260" y="61970"/>
                </a:lnTo>
                <a:lnTo>
                  <a:pt x="51390" y="61860"/>
                </a:lnTo>
                <a:lnTo>
                  <a:pt x="51560" y="61750"/>
                </a:lnTo>
                <a:lnTo>
                  <a:pt x="51660" y="61640"/>
                </a:lnTo>
                <a:lnTo>
                  <a:pt x="51770" y="61450"/>
                </a:lnTo>
                <a:lnTo>
                  <a:pt x="51990" y="61150"/>
                </a:lnTo>
                <a:lnTo>
                  <a:pt x="52020" y="60950"/>
                </a:lnTo>
                <a:lnTo>
                  <a:pt x="51910" y="60610"/>
                </a:lnTo>
                <a:lnTo>
                  <a:pt x="51880" y="60470"/>
                </a:lnTo>
                <a:lnTo>
                  <a:pt x="51920" y="60330"/>
                </a:lnTo>
                <a:lnTo>
                  <a:pt x="52080" y="60250"/>
                </a:lnTo>
                <a:lnTo>
                  <a:pt x="52720" y="59720"/>
                </a:lnTo>
                <a:lnTo>
                  <a:pt x="52830" y="59590"/>
                </a:lnTo>
                <a:lnTo>
                  <a:pt x="52880" y="59390"/>
                </a:lnTo>
                <a:lnTo>
                  <a:pt x="52890" y="59250"/>
                </a:lnTo>
                <a:lnTo>
                  <a:pt x="52970" y="59080"/>
                </a:lnTo>
                <a:lnTo>
                  <a:pt x="53380" y="58620"/>
                </a:lnTo>
                <a:lnTo>
                  <a:pt x="53490" y="58470"/>
                </a:lnTo>
                <a:lnTo>
                  <a:pt x="53570" y="58320"/>
                </a:lnTo>
                <a:lnTo>
                  <a:pt x="53610" y="58200"/>
                </a:lnTo>
                <a:lnTo>
                  <a:pt x="53590" y="58020"/>
                </a:lnTo>
                <a:lnTo>
                  <a:pt x="53700" y="57780"/>
                </a:lnTo>
                <a:lnTo>
                  <a:pt x="54260" y="57230"/>
                </a:lnTo>
                <a:lnTo>
                  <a:pt x="54410" y="57120"/>
                </a:lnTo>
                <a:lnTo>
                  <a:pt x="54760" y="56970"/>
                </a:lnTo>
                <a:lnTo>
                  <a:pt x="54940" y="56850"/>
                </a:lnTo>
                <a:lnTo>
                  <a:pt x="55160" y="56660"/>
                </a:lnTo>
                <a:lnTo>
                  <a:pt x="55510" y="56460"/>
                </a:lnTo>
                <a:lnTo>
                  <a:pt x="55610" y="56350"/>
                </a:lnTo>
                <a:lnTo>
                  <a:pt x="55650" y="56230"/>
                </a:lnTo>
                <a:lnTo>
                  <a:pt x="55630" y="56140"/>
                </a:lnTo>
                <a:lnTo>
                  <a:pt x="55590" y="56060"/>
                </a:lnTo>
                <a:lnTo>
                  <a:pt x="55590" y="55990"/>
                </a:lnTo>
                <a:lnTo>
                  <a:pt x="55610" y="55910"/>
                </a:lnTo>
                <a:lnTo>
                  <a:pt x="55710" y="55780"/>
                </a:lnTo>
                <a:lnTo>
                  <a:pt x="55920" y="55560"/>
                </a:lnTo>
                <a:lnTo>
                  <a:pt x="56100" y="55460"/>
                </a:lnTo>
                <a:lnTo>
                  <a:pt x="56150" y="55430"/>
                </a:lnTo>
                <a:lnTo>
                  <a:pt x="56410" y="55110"/>
                </a:lnTo>
                <a:lnTo>
                  <a:pt x="56500" y="54960"/>
                </a:lnTo>
                <a:lnTo>
                  <a:pt x="56540" y="54800"/>
                </a:lnTo>
                <a:lnTo>
                  <a:pt x="56550" y="54730"/>
                </a:lnTo>
                <a:lnTo>
                  <a:pt x="56530" y="54660"/>
                </a:lnTo>
                <a:lnTo>
                  <a:pt x="56410" y="54400"/>
                </a:lnTo>
                <a:lnTo>
                  <a:pt x="56400" y="54220"/>
                </a:lnTo>
                <a:lnTo>
                  <a:pt x="56470" y="54050"/>
                </a:lnTo>
                <a:lnTo>
                  <a:pt x="56610" y="53850"/>
                </a:lnTo>
                <a:lnTo>
                  <a:pt x="56770" y="53530"/>
                </a:lnTo>
                <a:lnTo>
                  <a:pt x="56850" y="53410"/>
                </a:lnTo>
                <a:lnTo>
                  <a:pt x="57020" y="53300"/>
                </a:lnTo>
                <a:lnTo>
                  <a:pt x="57140" y="53210"/>
                </a:lnTo>
                <a:lnTo>
                  <a:pt x="57200" y="53030"/>
                </a:lnTo>
                <a:lnTo>
                  <a:pt x="57170" y="52890"/>
                </a:lnTo>
                <a:lnTo>
                  <a:pt x="57180" y="52760"/>
                </a:lnTo>
                <a:lnTo>
                  <a:pt x="57250" y="52690"/>
                </a:lnTo>
                <a:lnTo>
                  <a:pt x="57360" y="52660"/>
                </a:lnTo>
                <a:lnTo>
                  <a:pt x="57570" y="52640"/>
                </a:lnTo>
                <a:lnTo>
                  <a:pt x="57700" y="52570"/>
                </a:lnTo>
                <a:lnTo>
                  <a:pt x="57820" y="52440"/>
                </a:lnTo>
                <a:lnTo>
                  <a:pt x="57890" y="52240"/>
                </a:lnTo>
                <a:lnTo>
                  <a:pt x="57940" y="51910"/>
                </a:lnTo>
                <a:lnTo>
                  <a:pt x="57980" y="51750"/>
                </a:lnTo>
                <a:lnTo>
                  <a:pt x="58050" y="51610"/>
                </a:lnTo>
                <a:lnTo>
                  <a:pt x="58290" y="51290"/>
                </a:lnTo>
                <a:lnTo>
                  <a:pt x="58380" y="51200"/>
                </a:lnTo>
                <a:lnTo>
                  <a:pt x="58480" y="51120"/>
                </a:lnTo>
                <a:lnTo>
                  <a:pt x="58630" y="51090"/>
                </a:lnTo>
                <a:lnTo>
                  <a:pt x="58940" y="50980"/>
                </a:lnTo>
                <a:lnTo>
                  <a:pt x="59040" y="50920"/>
                </a:lnTo>
                <a:lnTo>
                  <a:pt x="59070" y="50870"/>
                </a:lnTo>
                <a:lnTo>
                  <a:pt x="59160" y="50780"/>
                </a:lnTo>
                <a:lnTo>
                  <a:pt x="59200" y="50760"/>
                </a:lnTo>
                <a:lnTo>
                  <a:pt x="59230" y="50740"/>
                </a:lnTo>
                <a:lnTo>
                  <a:pt x="59310" y="50730"/>
                </a:lnTo>
                <a:lnTo>
                  <a:pt x="59390" y="50730"/>
                </a:lnTo>
                <a:lnTo>
                  <a:pt x="59430" y="50740"/>
                </a:lnTo>
                <a:lnTo>
                  <a:pt x="59470" y="50750"/>
                </a:lnTo>
                <a:lnTo>
                  <a:pt x="59530" y="50790"/>
                </a:lnTo>
                <a:lnTo>
                  <a:pt x="59560" y="50800"/>
                </a:lnTo>
                <a:lnTo>
                  <a:pt x="59590" y="50810"/>
                </a:lnTo>
                <a:lnTo>
                  <a:pt x="59890" y="50810"/>
                </a:lnTo>
                <a:lnTo>
                  <a:pt x="59960" y="50800"/>
                </a:lnTo>
                <a:lnTo>
                  <a:pt x="60010" y="50790"/>
                </a:lnTo>
                <a:lnTo>
                  <a:pt x="60370" y="50600"/>
                </a:lnTo>
                <a:lnTo>
                  <a:pt x="60420" y="50570"/>
                </a:lnTo>
                <a:lnTo>
                  <a:pt x="60490" y="50500"/>
                </a:lnTo>
                <a:lnTo>
                  <a:pt x="60640" y="50390"/>
                </a:lnTo>
                <a:lnTo>
                  <a:pt x="60670" y="50360"/>
                </a:lnTo>
                <a:lnTo>
                  <a:pt x="60710" y="50320"/>
                </a:lnTo>
                <a:lnTo>
                  <a:pt x="60910" y="50140"/>
                </a:lnTo>
                <a:lnTo>
                  <a:pt x="60930" y="50120"/>
                </a:lnTo>
                <a:lnTo>
                  <a:pt x="60960" y="50050"/>
                </a:lnTo>
                <a:lnTo>
                  <a:pt x="60980" y="50030"/>
                </a:lnTo>
                <a:lnTo>
                  <a:pt x="60980" y="50010"/>
                </a:lnTo>
                <a:lnTo>
                  <a:pt x="60990" y="49970"/>
                </a:lnTo>
                <a:lnTo>
                  <a:pt x="61020" y="49910"/>
                </a:lnTo>
                <a:lnTo>
                  <a:pt x="61100" y="49810"/>
                </a:lnTo>
                <a:lnTo>
                  <a:pt x="61360" y="49750"/>
                </a:lnTo>
                <a:lnTo>
                  <a:pt x="61470" y="49760"/>
                </a:lnTo>
                <a:lnTo>
                  <a:pt x="61730" y="49950"/>
                </a:lnTo>
                <a:lnTo>
                  <a:pt x="62060" y="50090"/>
                </a:lnTo>
                <a:lnTo>
                  <a:pt x="62120" y="50100"/>
                </a:lnTo>
                <a:lnTo>
                  <a:pt x="62160" y="50110"/>
                </a:lnTo>
                <a:lnTo>
                  <a:pt x="62270" y="50090"/>
                </a:lnTo>
                <a:lnTo>
                  <a:pt x="62520" y="50010"/>
                </a:lnTo>
                <a:lnTo>
                  <a:pt x="62550" y="49990"/>
                </a:lnTo>
                <a:lnTo>
                  <a:pt x="62590" y="49960"/>
                </a:lnTo>
                <a:lnTo>
                  <a:pt x="62800" y="49780"/>
                </a:lnTo>
                <a:lnTo>
                  <a:pt x="62840" y="49740"/>
                </a:lnTo>
                <a:lnTo>
                  <a:pt x="62890" y="49740"/>
                </a:lnTo>
                <a:lnTo>
                  <a:pt x="62910" y="49760"/>
                </a:lnTo>
                <a:lnTo>
                  <a:pt x="62980" y="49800"/>
                </a:lnTo>
                <a:lnTo>
                  <a:pt x="63060" y="49810"/>
                </a:lnTo>
                <a:lnTo>
                  <a:pt x="63100" y="49830"/>
                </a:lnTo>
                <a:lnTo>
                  <a:pt x="63130" y="49840"/>
                </a:lnTo>
                <a:lnTo>
                  <a:pt x="63150" y="49860"/>
                </a:lnTo>
                <a:lnTo>
                  <a:pt x="63160" y="49880"/>
                </a:lnTo>
                <a:lnTo>
                  <a:pt x="63200" y="49970"/>
                </a:lnTo>
                <a:lnTo>
                  <a:pt x="63230" y="50010"/>
                </a:lnTo>
                <a:lnTo>
                  <a:pt x="63270" y="50030"/>
                </a:lnTo>
                <a:lnTo>
                  <a:pt x="63370" y="50060"/>
                </a:lnTo>
                <a:lnTo>
                  <a:pt x="63420" y="50060"/>
                </a:lnTo>
                <a:lnTo>
                  <a:pt x="63460" y="50060"/>
                </a:lnTo>
                <a:lnTo>
                  <a:pt x="63500" y="50040"/>
                </a:lnTo>
                <a:lnTo>
                  <a:pt x="63530" y="50020"/>
                </a:lnTo>
                <a:lnTo>
                  <a:pt x="63550" y="50000"/>
                </a:lnTo>
                <a:lnTo>
                  <a:pt x="63560" y="49990"/>
                </a:lnTo>
                <a:lnTo>
                  <a:pt x="63570" y="49970"/>
                </a:lnTo>
                <a:lnTo>
                  <a:pt x="63590" y="49900"/>
                </a:lnTo>
                <a:lnTo>
                  <a:pt x="63610" y="49870"/>
                </a:lnTo>
                <a:lnTo>
                  <a:pt x="63630" y="49840"/>
                </a:lnTo>
                <a:lnTo>
                  <a:pt x="63670" y="49810"/>
                </a:lnTo>
                <a:lnTo>
                  <a:pt x="63710" y="49800"/>
                </a:lnTo>
                <a:lnTo>
                  <a:pt x="63910" y="49810"/>
                </a:lnTo>
                <a:lnTo>
                  <a:pt x="64030" y="49790"/>
                </a:lnTo>
                <a:lnTo>
                  <a:pt x="64090" y="49790"/>
                </a:lnTo>
                <a:lnTo>
                  <a:pt x="64130" y="49800"/>
                </a:lnTo>
                <a:lnTo>
                  <a:pt x="64160" y="49830"/>
                </a:lnTo>
                <a:lnTo>
                  <a:pt x="64190" y="49850"/>
                </a:lnTo>
                <a:lnTo>
                  <a:pt x="64260" y="49880"/>
                </a:lnTo>
                <a:lnTo>
                  <a:pt x="64290" y="49900"/>
                </a:lnTo>
                <a:lnTo>
                  <a:pt x="64320" y="49910"/>
                </a:lnTo>
                <a:lnTo>
                  <a:pt x="64370" y="49930"/>
                </a:lnTo>
                <a:lnTo>
                  <a:pt x="64510" y="49960"/>
                </a:lnTo>
                <a:lnTo>
                  <a:pt x="64540" y="49950"/>
                </a:lnTo>
                <a:lnTo>
                  <a:pt x="64600" y="49910"/>
                </a:lnTo>
                <a:lnTo>
                  <a:pt x="64630" y="49880"/>
                </a:lnTo>
                <a:lnTo>
                  <a:pt x="64650" y="49860"/>
                </a:lnTo>
                <a:lnTo>
                  <a:pt x="64670" y="49830"/>
                </a:lnTo>
                <a:lnTo>
                  <a:pt x="64710" y="49780"/>
                </a:lnTo>
                <a:lnTo>
                  <a:pt x="64780" y="49710"/>
                </a:lnTo>
                <a:lnTo>
                  <a:pt x="64830" y="49630"/>
                </a:lnTo>
                <a:lnTo>
                  <a:pt x="64880" y="49590"/>
                </a:lnTo>
                <a:lnTo>
                  <a:pt x="64900" y="49560"/>
                </a:lnTo>
                <a:lnTo>
                  <a:pt x="64930" y="49520"/>
                </a:lnTo>
                <a:lnTo>
                  <a:pt x="64970" y="49490"/>
                </a:lnTo>
                <a:lnTo>
                  <a:pt x="65070" y="49450"/>
                </a:lnTo>
                <a:lnTo>
                  <a:pt x="65120" y="49440"/>
                </a:lnTo>
                <a:lnTo>
                  <a:pt x="65160" y="49460"/>
                </a:lnTo>
                <a:lnTo>
                  <a:pt x="65180" y="49490"/>
                </a:lnTo>
                <a:lnTo>
                  <a:pt x="65200" y="49510"/>
                </a:lnTo>
                <a:lnTo>
                  <a:pt x="65230" y="49530"/>
                </a:lnTo>
                <a:lnTo>
                  <a:pt x="65340" y="49560"/>
                </a:lnTo>
                <a:lnTo>
                  <a:pt x="65370" y="49570"/>
                </a:lnTo>
                <a:lnTo>
                  <a:pt x="65390" y="49590"/>
                </a:lnTo>
                <a:lnTo>
                  <a:pt x="65420" y="49620"/>
                </a:lnTo>
                <a:lnTo>
                  <a:pt x="65460" y="49640"/>
                </a:lnTo>
                <a:lnTo>
                  <a:pt x="65510" y="49660"/>
                </a:lnTo>
                <a:lnTo>
                  <a:pt x="65630" y="49690"/>
                </a:lnTo>
                <a:lnTo>
                  <a:pt x="65820" y="49750"/>
                </a:lnTo>
                <a:lnTo>
                  <a:pt x="65850" y="49770"/>
                </a:lnTo>
                <a:lnTo>
                  <a:pt x="65880" y="49800"/>
                </a:lnTo>
                <a:lnTo>
                  <a:pt x="65890" y="49810"/>
                </a:lnTo>
                <a:lnTo>
                  <a:pt x="65920" y="49860"/>
                </a:lnTo>
                <a:lnTo>
                  <a:pt x="65940" y="49880"/>
                </a:lnTo>
                <a:lnTo>
                  <a:pt x="65960" y="49900"/>
                </a:lnTo>
                <a:lnTo>
                  <a:pt x="65990" y="49920"/>
                </a:lnTo>
                <a:lnTo>
                  <a:pt x="66110" y="49930"/>
                </a:lnTo>
                <a:lnTo>
                  <a:pt x="66140" y="49940"/>
                </a:lnTo>
                <a:lnTo>
                  <a:pt x="66260" y="49990"/>
                </a:lnTo>
                <a:lnTo>
                  <a:pt x="66300" y="49990"/>
                </a:lnTo>
                <a:lnTo>
                  <a:pt x="66330" y="49980"/>
                </a:lnTo>
                <a:lnTo>
                  <a:pt x="66410" y="49930"/>
                </a:lnTo>
                <a:lnTo>
                  <a:pt x="66480" y="49900"/>
                </a:lnTo>
                <a:lnTo>
                  <a:pt x="66530" y="49890"/>
                </a:lnTo>
                <a:lnTo>
                  <a:pt x="66570" y="49900"/>
                </a:lnTo>
                <a:lnTo>
                  <a:pt x="66660" y="49940"/>
                </a:lnTo>
                <a:lnTo>
                  <a:pt x="66720" y="49970"/>
                </a:lnTo>
                <a:lnTo>
                  <a:pt x="66730" y="49970"/>
                </a:lnTo>
                <a:lnTo>
                  <a:pt x="66800" y="50030"/>
                </a:lnTo>
                <a:lnTo>
                  <a:pt x="66920" y="50080"/>
                </a:lnTo>
                <a:lnTo>
                  <a:pt x="66950" y="50100"/>
                </a:lnTo>
                <a:lnTo>
                  <a:pt x="66960" y="50110"/>
                </a:lnTo>
                <a:lnTo>
                  <a:pt x="66980" y="50130"/>
                </a:lnTo>
                <a:lnTo>
                  <a:pt x="67030" y="50210"/>
                </a:lnTo>
                <a:lnTo>
                  <a:pt x="67060" y="50230"/>
                </a:lnTo>
                <a:lnTo>
                  <a:pt x="67110" y="50260"/>
                </a:lnTo>
                <a:lnTo>
                  <a:pt x="67140" y="50280"/>
                </a:lnTo>
                <a:lnTo>
                  <a:pt x="67160" y="50300"/>
                </a:lnTo>
                <a:lnTo>
                  <a:pt x="67180" y="50310"/>
                </a:lnTo>
                <a:lnTo>
                  <a:pt x="67200" y="50320"/>
                </a:lnTo>
                <a:lnTo>
                  <a:pt x="67340" y="50370"/>
                </a:lnTo>
                <a:lnTo>
                  <a:pt x="67400" y="50370"/>
                </a:lnTo>
                <a:lnTo>
                  <a:pt x="67470" y="50360"/>
                </a:lnTo>
                <a:lnTo>
                  <a:pt x="67520" y="50360"/>
                </a:lnTo>
                <a:lnTo>
                  <a:pt x="67560" y="50370"/>
                </a:lnTo>
                <a:lnTo>
                  <a:pt x="67580" y="50400"/>
                </a:lnTo>
                <a:lnTo>
                  <a:pt x="67610" y="50460"/>
                </a:lnTo>
                <a:lnTo>
                  <a:pt x="67630" y="50490"/>
                </a:lnTo>
                <a:lnTo>
                  <a:pt x="67660" y="50510"/>
                </a:lnTo>
                <a:lnTo>
                  <a:pt x="67720" y="50530"/>
                </a:lnTo>
                <a:lnTo>
                  <a:pt x="68020" y="50610"/>
                </a:lnTo>
                <a:lnTo>
                  <a:pt x="68070" y="50640"/>
                </a:lnTo>
                <a:lnTo>
                  <a:pt x="68270" y="50770"/>
                </a:lnTo>
                <a:lnTo>
                  <a:pt x="68300" y="50790"/>
                </a:lnTo>
                <a:lnTo>
                  <a:pt x="68370" y="50810"/>
                </a:lnTo>
                <a:lnTo>
                  <a:pt x="68510" y="50790"/>
                </a:lnTo>
                <a:lnTo>
                  <a:pt x="68560" y="50790"/>
                </a:lnTo>
                <a:lnTo>
                  <a:pt x="68600" y="50800"/>
                </a:lnTo>
                <a:lnTo>
                  <a:pt x="68670" y="50870"/>
                </a:lnTo>
                <a:lnTo>
                  <a:pt x="68680" y="50900"/>
                </a:lnTo>
                <a:lnTo>
                  <a:pt x="68710" y="50960"/>
                </a:lnTo>
                <a:lnTo>
                  <a:pt x="68790" y="51010"/>
                </a:lnTo>
                <a:lnTo>
                  <a:pt x="68840" y="51000"/>
                </a:lnTo>
                <a:lnTo>
                  <a:pt x="68940" y="50990"/>
                </a:lnTo>
                <a:lnTo>
                  <a:pt x="69030" y="51000"/>
                </a:lnTo>
                <a:lnTo>
                  <a:pt x="69300" y="51100"/>
                </a:lnTo>
                <a:lnTo>
                  <a:pt x="69400" y="51120"/>
                </a:lnTo>
                <a:lnTo>
                  <a:pt x="69490" y="51130"/>
                </a:lnTo>
                <a:lnTo>
                  <a:pt x="69580" y="51130"/>
                </a:lnTo>
                <a:lnTo>
                  <a:pt x="69640" y="51140"/>
                </a:lnTo>
                <a:lnTo>
                  <a:pt x="69710" y="51170"/>
                </a:lnTo>
                <a:lnTo>
                  <a:pt x="69830" y="51180"/>
                </a:lnTo>
                <a:lnTo>
                  <a:pt x="70380" y="51210"/>
                </a:lnTo>
                <a:lnTo>
                  <a:pt x="70670" y="51190"/>
                </a:lnTo>
                <a:lnTo>
                  <a:pt x="70690" y="51170"/>
                </a:lnTo>
                <a:lnTo>
                  <a:pt x="70700" y="51150"/>
                </a:lnTo>
                <a:lnTo>
                  <a:pt x="70690" y="51120"/>
                </a:lnTo>
                <a:lnTo>
                  <a:pt x="70700" y="51080"/>
                </a:lnTo>
                <a:lnTo>
                  <a:pt x="70640" y="50960"/>
                </a:lnTo>
                <a:lnTo>
                  <a:pt x="70630" y="50920"/>
                </a:lnTo>
                <a:lnTo>
                  <a:pt x="70640" y="50880"/>
                </a:lnTo>
                <a:lnTo>
                  <a:pt x="70660" y="50840"/>
                </a:lnTo>
                <a:lnTo>
                  <a:pt x="70840" y="50730"/>
                </a:lnTo>
                <a:lnTo>
                  <a:pt x="70960" y="50670"/>
                </a:lnTo>
                <a:lnTo>
                  <a:pt x="71040" y="50620"/>
                </a:lnTo>
                <a:lnTo>
                  <a:pt x="71080" y="50620"/>
                </a:lnTo>
                <a:lnTo>
                  <a:pt x="71230" y="50630"/>
                </a:lnTo>
                <a:lnTo>
                  <a:pt x="71270" y="50620"/>
                </a:lnTo>
                <a:lnTo>
                  <a:pt x="71310" y="50610"/>
                </a:lnTo>
                <a:lnTo>
                  <a:pt x="71330" y="50590"/>
                </a:lnTo>
                <a:lnTo>
                  <a:pt x="71390" y="50550"/>
                </a:lnTo>
                <a:lnTo>
                  <a:pt x="71420" y="50520"/>
                </a:lnTo>
                <a:lnTo>
                  <a:pt x="71450" y="50490"/>
                </a:lnTo>
                <a:lnTo>
                  <a:pt x="71460" y="50460"/>
                </a:lnTo>
                <a:lnTo>
                  <a:pt x="71480" y="50440"/>
                </a:lnTo>
                <a:lnTo>
                  <a:pt x="71540" y="50350"/>
                </a:lnTo>
                <a:lnTo>
                  <a:pt x="71550" y="50320"/>
                </a:lnTo>
                <a:lnTo>
                  <a:pt x="71580" y="50290"/>
                </a:lnTo>
                <a:lnTo>
                  <a:pt x="71620" y="50260"/>
                </a:lnTo>
                <a:lnTo>
                  <a:pt x="71690" y="50230"/>
                </a:lnTo>
                <a:lnTo>
                  <a:pt x="71730" y="50200"/>
                </a:lnTo>
                <a:lnTo>
                  <a:pt x="71780" y="50150"/>
                </a:lnTo>
                <a:lnTo>
                  <a:pt x="71880" y="50000"/>
                </a:lnTo>
                <a:lnTo>
                  <a:pt x="71880" y="49990"/>
                </a:lnTo>
                <a:lnTo>
                  <a:pt x="71880" y="49980"/>
                </a:lnTo>
                <a:lnTo>
                  <a:pt x="71860" y="49960"/>
                </a:lnTo>
                <a:lnTo>
                  <a:pt x="71860" y="49940"/>
                </a:lnTo>
                <a:lnTo>
                  <a:pt x="71860" y="49930"/>
                </a:lnTo>
                <a:lnTo>
                  <a:pt x="71910" y="49910"/>
                </a:lnTo>
                <a:lnTo>
                  <a:pt x="71980" y="49880"/>
                </a:lnTo>
                <a:lnTo>
                  <a:pt x="72180" y="49850"/>
                </a:lnTo>
                <a:lnTo>
                  <a:pt x="72330" y="49810"/>
                </a:lnTo>
                <a:lnTo>
                  <a:pt x="72670" y="49640"/>
                </a:lnTo>
                <a:lnTo>
                  <a:pt x="72940" y="49570"/>
                </a:lnTo>
                <a:lnTo>
                  <a:pt x="72980" y="49550"/>
                </a:lnTo>
                <a:lnTo>
                  <a:pt x="73090" y="49480"/>
                </a:lnTo>
                <a:lnTo>
                  <a:pt x="73510" y="49400"/>
                </a:lnTo>
                <a:lnTo>
                  <a:pt x="73540" y="49370"/>
                </a:lnTo>
                <a:lnTo>
                  <a:pt x="73590" y="49300"/>
                </a:lnTo>
                <a:lnTo>
                  <a:pt x="73610" y="49260"/>
                </a:lnTo>
                <a:lnTo>
                  <a:pt x="73630" y="49230"/>
                </a:lnTo>
                <a:lnTo>
                  <a:pt x="73650" y="49210"/>
                </a:lnTo>
                <a:lnTo>
                  <a:pt x="73680" y="49190"/>
                </a:lnTo>
                <a:lnTo>
                  <a:pt x="73780" y="49210"/>
                </a:lnTo>
                <a:lnTo>
                  <a:pt x="73820" y="49200"/>
                </a:lnTo>
                <a:lnTo>
                  <a:pt x="73860" y="49180"/>
                </a:lnTo>
                <a:lnTo>
                  <a:pt x="73880" y="49170"/>
                </a:lnTo>
                <a:lnTo>
                  <a:pt x="73910" y="49180"/>
                </a:lnTo>
                <a:lnTo>
                  <a:pt x="73930" y="49200"/>
                </a:lnTo>
                <a:lnTo>
                  <a:pt x="73960" y="49230"/>
                </a:lnTo>
                <a:lnTo>
                  <a:pt x="73980" y="49250"/>
                </a:lnTo>
                <a:lnTo>
                  <a:pt x="74080" y="49260"/>
                </a:lnTo>
                <a:lnTo>
                  <a:pt x="74250" y="49260"/>
                </a:lnTo>
                <a:lnTo>
                  <a:pt x="74310" y="49250"/>
                </a:lnTo>
                <a:lnTo>
                  <a:pt x="74620" y="49110"/>
                </a:lnTo>
                <a:lnTo>
                  <a:pt x="74710" y="49060"/>
                </a:lnTo>
                <a:lnTo>
                  <a:pt x="74880" y="49000"/>
                </a:lnTo>
                <a:lnTo>
                  <a:pt x="74910" y="48990"/>
                </a:lnTo>
                <a:lnTo>
                  <a:pt x="74980" y="48940"/>
                </a:lnTo>
                <a:lnTo>
                  <a:pt x="75020" y="48720"/>
                </a:lnTo>
                <a:lnTo>
                  <a:pt x="74990" y="48690"/>
                </a:lnTo>
                <a:lnTo>
                  <a:pt x="74980" y="48670"/>
                </a:lnTo>
                <a:lnTo>
                  <a:pt x="74970" y="48630"/>
                </a:lnTo>
                <a:lnTo>
                  <a:pt x="74960" y="48590"/>
                </a:lnTo>
                <a:lnTo>
                  <a:pt x="74970" y="48560"/>
                </a:lnTo>
                <a:lnTo>
                  <a:pt x="74990" y="48490"/>
                </a:lnTo>
                <a:lnTo>
                  <a:pt x="74990" y="48470"/>
                </a:lnTo>
                <a:lnTo>
                  <a:pt x="74960" y="48460"/>
                </a:lnTo>
                <a:lnTo>
                  <a:pt x="74890" y="48460"/>
                </a:lnTo>
                <a:lnTo>
                  <a:pt x="74860" y="48440"/>
                </a:lnTo>
                <a:lnTo>
                  <a:pt x="74840" y="48420"/>
                </a:lnTo>
                <a:lnTo>
                  <a:pt x="74820" y="48390"/>
                </a:lnTo>
                <a:lnTo>
                  <a:pt x="74820" y="48350"/>
                </a:lnTo>
                <a:lnTo>
                  <a:pt x="74810" y="48320"/>
                </a:lnTo>
                <a:lnTo>
                  <a:pt x="74790" y="48290"/>
                </a:lnTo>
                <a:lnTo>
                  <a:pt x="74740" y="48250"/>
                </a:lnTo>
                <a:lnTo>
                  <a:pt x="74720" y="48220"/>
                </a:lnTo>
                <a:lnTo>
                  <a:pt x="74710" y="48190"/>
                </a:lnTo>
                <a:lnTo>
                  <a:pt x="74700" y="48160"/>
                </a:lnTo>
                <a:lnTo>
                  <a:pt x="74680" y="48090"/>
                </a:lnTo>
                <a:lnTo>
                  <a:pt x="74680" y="48070"/>
                </a:lnTo>
                <a:lnTo>
                  <a:pt x="74680" y="48050"/>
                </a:lnTo>
                <a:lnTo>
                  <a:pt x="74680" y="48030"/>
                </a:lnTo>
                <a:lnTo>
                  <a:pt x="74690" y="48000"/>
                </a:lnTo>
                <a:lnTo>
                  <a:pt x="74710" y="47980"/>
                </a:lnTo>
                <a:lnTo>
                  <a:pt x="74750" y="47930"/>
                </a:lnTo>
                <a:lnTo>
                  <a:pt x="74760" y="47900"/>
                </a:lnTo>
                <a:lnTo>
                  <a:pt x="74770" y="47860"/>
                </a:lnTo>
                <a:lnTo>
                  <a:pt x="74770" y="47650"/>
                </a:lnTo>
                <a:lnTo>
                  <a:pt x="74790" y="47570"/>
                </a:lnTo>
                <a:lnTo>
                  <a:pt x="74810" y="47540"/>
                </a:lnTo>
                <a:lnTo>
                  <a:pt x="74810" y="47500"/>
                </a:lnTo>
                <a:lnTo>
                  <a:pt x="74820" y="47460"/>
                </a:lnTo>
                <a:lnTo>
                  <a:pt x="74810" y="47380"/>
                </a:lnTo>
                <a:lnTo>
                  <a:pt x="74820" y="47340"/>
                </a:lnTo>
                <a:lnTo>
                  <a:pt x="74830" y="47310"/>
                </a:lnTo>
                <a:lnTo>
                  <a:pt x="74970" y="47140"/>
                </a:lnTo>
                <a:lnTo>
                  <a:pt x="75040" y="47070"/>
                </a:lnTo>
                <a:lnTo>
                  <a:pt x="75230" y="46920"/>
                </a:lnTo>
                <a:lnTo>
                  <a:pt x="75280" y="46870"/>
                </a:lnTo>
                <a:lnTo>
                  <a:pt x="75300" y="46820"/>
                </a:lnTo>
                <a:lnTo>
                  <a:pt x="75300" y="46780"/>
                </a:lnTo>
                <a:lnTo>
                  <a:pt x="75280" y="46530"/>
                </a:lnTo>
                <a:lnTo>
                  <a:pt x="75280" y="46450"/>
                </a:lnTo>
                <a:lnTo>
                  <a:pt x="75290" y="46410"/>
                </a:lnTo>
                <a:lnTo>
                  <a:pt x="75330" y="46310"/>
                </a:lnTo>
                <a:lnTo>
                  <a:pt x="75350" y="46110"/>
                </a:lnTo>
                <a:lnTo>
                  <a:pt x="75420" y="45910"/>
                </a:lnTo>
                <a:lnTo>
                  <a:pt x="75540" y="45700"/>
                </a:lnTo>
                <a:lnTo>
                  <a:pt x="75580" y="45650"/>
                </a:lnTo>
                <a:lnTo>
                  <a:pt x="75620" y="45600"/>
                </a:lnTo>
                <a:lnTo>
                  <a:pt x="75690" y="45590"/>
                </a:lnTo>
                <a:lnTo>
                  <a:pt x="75810" y="45570"/>
                </a:lnTo>
                <a:lnTo>
                  <a:pt x="76200" y="45590"/>
                </a:lnTo>
                <a:lnTo>
                  <a:pt x="77280" y="45490"/>
                </a:lnTo>
                <a:lnTo>
                  <a:pt x="77380" y="45460"/>
                </a:lnTo>
                <a:lnTo>
                  <a:pt x="77400" y="45430"/>
                </a:lnTo>
                <a:lnTo>
                  <a:pt x="77450" y="45390"/>
                </a:lnTo>
                <a:lnTo>
                  <a:pt x="77500" y="45340"/>
                </a:lnTo>
                <a:lnTo>
                  <a:pt x="77520" y="45330"/>
                </a:lnTo>
                <a:lnTo>
                  <a:pt x="77560" y="45330"/>
                </a:lnTo>
                <a:lnTo>
                  <a:pt x="77610" y="45340"/>
                </a:lnTo>
                <a:lnTo>
                  <a:pt x="77670" y="45350"/>
                </a:lnTo>
                <a:lnTo>
                  <a:pt x="77800" y="45340"/>
                </a:lnTo>
                <a:lnTo>
                  <a:pt x="77860" y="45340"/>
                </a:lnTo>
                <a:lnTo>
                  <a:pt x="78210" y="45430"/>
                </a:lnTo>
                <a:lnTo>
                  <a:pt x="78250" y="45450"/>
                </a:lnTo>
                <a:lnTo>
                  <a:pt x="78290" y="45470"/>
                </a:lnTo>
                <a:lnTo>
                  <a:pt x="78390" y="45540"/>
                </a:lnTo>
                <a:lnTo>
                  <a:pt x="78420" y="45560"/>
                </a:lnTo>
                <a:lnTo>
                  <a:pt x="78470" y="45570"/>
                </a:lnTo>
                <a:lnTo>
                  <a:pt x="78530" y="45580"/>
                </a:lnTo>
                <a:lnTo>
                  <a:pt x="78730" y="45570"/>
                </a:lnTo>
                <a:lnTo>
                  <a:pt x="78970" y="45490"/>
                </a:lnTo>
                <a:lnTo>
                  <a:pt x="78970" y="45620"/>
                </a:lnTo>
                <a:lnTo>
                  <a:pt x="78980" y="45860"/>
                </a:lnTo>
                <a:lnTo>
                  <a:pt x="79010" y="45900"/>
                </a:lnTo>
                <a:lnTo>
                  <a:pt x="79040" y="45960"/>
                </a:lnTo>
                <a:lnTo>
                  <a:pt x="79080" y="46010"/>
                </a:lnTo>
                <a:lnTo>
                  <a:pt x="79090" y="46030"/>
                </a:lnTo>
                <a:lnTo>
                  <a:pt x="79080" y="46040"/>
                </a:lnTo>
                <a:lnTo>
                  <a:pt x="79050" y="46070"/>
                </a:lnTo>
                <a:lnTo>
                  <a:pt x="79040" y="46090"/>
                </a:lnTo>
                <a:lnTo>
                  <a:pt x="79060" y="46350"/>
                </a:lnTo>
                <a:lnTo>
                  <a:pt x="79040" y="46470"/>
                </a:lnTo>
                <a:lnTo>
                  <a:pt x="78980" y="46530"/>
                </a:lnTo>
                <a:lnTo>
                  <a:pt x="78860" y="46550"/>
                </a:lnTo>
                <a:lnTo>
                  <a:pt x="78690" y="46600"/>
                </a:lnTo>
                <a:lnTo>
                  <a:pt x="78420" y="46710"/>
                </a:lnTo>
                <a:lnTo>
                  <a:pt x="78300" y="46800"/>
                </a:lnTo>
                <a:lnTo>
                  <a:pt x="78150" y="46930"/>
                </a:lnTo>
                <a:lnTo>
                  <a:pt x="78040" y="47080"/>
                </a:lnTo>
                <a:lnTo>
                  <a:pt x="78040" y="47190"/>
                </a:lnTo>
                <a:lnTo>
                  <a:pt x="78100" y="47290"/>
                </a:lnTo>
                <a:lnTo>
                  <a:pt x="78240" y="47750"/>
                </a:lnTo>
                <a:lnTo>
                  <a:pt x="78240" y="48010"/>
                </a:lnTo>
                <a:lnTo>
                  <a:pt x="78260" y="48040"/>
                </a:lnTo>
                <a:lnTo>
                  <a:pt x="78320" y="48080"/>
                </a:lnTo>
                <a:lnTo>
                  <a:pt x="78360" y="48110"/>
                </a:lnTo>
                <a:lnTo>
                  <a:pt x="78380" y="48140"/>
                </a:lnTo>
                <a:lnTo>
                  <a:pt x="78400" y="48260"/>
                </a:lnTo>
                <a:lnTo>
                  <a:pt x="78510" y="48450"/>
                </a:lnTo>
                <a:lnTo>
                  <a:pt x="78550" y="48580"/>
                </a:lnTo>
                <a:lnTo>
                  <a:pt x="78610" y="49030"/>
                </a:lnTo>
                <a:lnTo>
                  <a:pt x="78630" y="49160"/>
                </a:lnTo>
                <a:lnTo>
                  <a:pt x="78600" y="49440"/>
                </a:lnTo>
                <a:lnTo>
                  <a:pt x="78510" y="49720"/>
                </a:lnTo>
                <a:lnTo>
                  <a:pt x="78680" y="49710"/>
                </a:lnTo>
                <a:lnTo>
                  <a:pt x="78720" y="49680"/>
                </a:lnTo>
                <a:lnTo>
                  <a:pt x="78800" y="49630"/>
                </a:lnTo>
                <a:lnTo>
                  <a:pt x="79080" y="49320"/>
                </a:lnTo>
                <a:lnTo>
                  <a:pt x="79180" y="49260"/>
                </a:lnTo>
                <a:lnTo>
                  <a:pt x="79830" y="49030"/>
                </a:lnTo>
                <a:lnTo>
                  <a:pt x="80020" y="48870"/>
                </a:lnTo>
                <a:lnTo>
                  <a:pt x="80150" y="48540"/>
                </a:lnTo>
                <a:lnTo>
                  <a:pt x="80200" y="48420"/>
                </a:lnTo>
                <a:lnTo>
                  <a:pt x="80230" y="48340"/>
                </a:lnTo>
                <a:lnTo>
                  <a:pt x="80470" y="48300"/>
                </a:lnTo>
                <a:lnTo>
                  <a:pt x="80480" y="48310"/>
                </a:lnTo>
                <a:lnTo>
                  <a:pt x="80960" y="48510"/>
                </a:lnTo>
                <a:lnTo>
                  <a:pt x="81210" y="48600"/>
                </a:lnTo>
                <a:lnTo>
                  <a:pt x="81240" y="48610"/>
                </a:lnTo>
                <a:lnTo>
                  <a:pt x="81450" y="48680"/>
                </a:lnTo>
                <a:lnTo>
                  <a:pt x="81710" y="48700"/>
                </a:lnTo>
                <a:lnTo>
                  <a:pt x="81940" y="48660"/>
                </a:lnTo>
                <a:lnTo>
                  <a:pt x="82080" y="48580"/>
                </a:lnTo>
                <a:lnTo>
                  <a:pt x="82220" y="48480"/>
                </a:lnTo>
                <a:lnTo>
                  <a:pt x="82370" y="48400"/>
                </a:lnTo>
                <a:lnTo>
                  <a:pt x="82520" y="48410"/>
                </a:lnTo>
                <a:lnTo>
                  <a:pt x="82660" y="48480"/>
                </a:lnTo>
                <a:lnTo>
                  <a:pt x="82680" y="48500"/>
                </a:lnTo>
                <a:lnTo>
                  <a:pt x="82690" y="48500"/>
                </a:lnTo>
                <a:lnTo>
                  <a:pt x="82860" y="48600"/>
                </a:lnTo>
                <a:lnTo>
                  <a:pt x="82970" y="48640"/>
                </a:lnTo>
                <a:lnTo>
                  <a:pt x="83080" y="48660"/>
                </a:lnTo>
                <a:lnTo>
                  <a:pt x="83210" y="48710"/>
                </a:lnTo>
                <a:lnTo>
                  <a:pt x="83320" y="48730"/>
                </a:lnTo>
                <a:lnTo>
                  <a:pt x="83490" y="48720"/>
                </a:lnTo>
                <a:lnTo>
                  <a:pt x="83500" y="48720"/>
                </a:lnTo>
                <a:lnTo>
                  <a:pt x="83570" y="48720"/>
                </a:lnTo>
                <a:lnTo>
                  <a:pt x="83600" y="48730"/>
                </a:lnTo>
                <a:lnTo>
                  <a:pt x="84230" y="48630"/>
                </a:lnTo>
                <a:lnTo>
                  <a:pt x="84760" y="48540"/>
                </a:lnTo>
                <a:lnTo>
                  <a:pt x="85480" y="48140"/>
                </a:lnTo>
                <a:lnTo>
                  <a:pt x="85850" y="47930"/>
                </a:lnTo>
                <a:lnTo>
                  <a:pt x="85920" y="47890"/>
                </a:lnTo>
                <a:lnTo>
                  <a:pt x="86190" y="47810"/>
                </a:lnTo>
                <a:lnTo>
                  <a:pt x="86450" y="47800"/>
                </a:lnTo>
                <a:lnTo>
                  <a:pt x="86710" y="47820"/>
                </a:lnTo>
                <a:lnTo>
                  <a:pt x="87110" y="47930"/>
                </a:lnTo>
                <a:lnTo>
                  <a:pt x="87210" y="47960"/>
                </a:lnTo>
                <a:lnTo>
                  <a:pt x="87410" y="48020"/>
                </a:lnTo>
                <a:lnTo>
                  <a:pt x="87670" y="48090"/>
                </a:lnTo>
                <a:lnTo>
                  <a:pt x="87790" y="48100"/>
                </a:lnTo>
                <a:lnTo>
                  <a:pt x="87880" y="48100"/>
                </a:lnTo>
                <a:lnTo>
                  <a:pt x="87940" y="48100"/>
                </a:lnTo>
                <a:lnTo>
                  <a:pt x="88010" y="48090"/>
                </a:lnTo>
                <a:lnTo>
                  <a:pt x="88140" y="48080"/>
                </a:lnTo>
                <a:lnTo>
                  <a:pt x="88170" y="48090"/>
                </a:lnTo>
                <a:lnTo>
                  <a:pt x="88390" y="48110"/>
                </a:lnTo>
                <a:lnTo>
                  <a:pt x="88660" y="48200"/>
                </a:lnTo>
                <a:lnTo>
                  <a:pt x="88740" y="48210"/>
                </a:lnTo>
                <a:lnTo>
                  <a:pt x="88920" y="48250"/>
                </a:lnTo>
                <a:lnTo>
                  <a:pt x="89140" y="48170"/>
                </a:lnTo>
                <a:lnTo>
                  <a:pt x="89180" y="48100"/>
                </a:lnTo>
                <a:lnTo>
                  <a:pt x="89230" y="47950"/>
                </a:lnTo>
                <a:lnTo>
                  <a:pt x="89270" y="47890"/>
                </a:lnTo>
                <a:lnTo>
                  <a:pt x="89330" y="47830"/>
                </a:lnTo>
                <a:lnTo>
                  <a:pt x="89470" y="47750"/>
                </a:lnTo>
                <a:lnTo>
                  <a:pt x="89530" y="47690"/>
                </a:lnTo>
                <a:lnTo>
                  <a:pt x="89590" y="47560"/>
                </a:lnTo>
                <a:lnTo>
                  <a:pt x="89610" y="47400"/>
                </a:lnTo>
                <a:lnTo>
                  <a:pt x="89670" y="47270"/>
                </a:lnTo>
                <a:lnTo>
                  <a:pt x="89790" y="47210"/>
                </a:lnTo>
                <a:lnTo>
                  <a:pt x="89820" y="47450"/>
                </a:lnTo>
                <a:lnTo>
                  <a:pt x="89830" y="47540"/>
                </a:lnTo>
                <a:lnTo>
                  <a:pt x="89880" y="47650"/>
                </a:lnTo>
                <a:lnTo>
                  <a:pt x="90000" y="47840"/>
                </a:lnTo>
                <a:lnTo>
                  <a:pt x="90030" y="47940"/>
                </a:lnTo>
                <a:lnTo>
                  <a:pt x="89980" y="48070"/>
                </a:lnTo>
                <a:lnTo>
                  <a:pt x="89960" y="48190"/>
                </a:lnTo>
                <a:lnTo>
                  <a:pt x="89970" y="48560"/>
                </a:lnTo>
                <a:lnTo>
                  <a:pt x="89940" y="48810"/>
                </a:lnTo>
                <a:lnTo>
                  <a:pt x="89970" y="48900"/>
                </a:lnTo>
                <a:lnTo>
                  <a:pt x="90100" y="48920"/>
                </a:lnTo>
                <a:lnTo>
                  <a:pt x="90080" y="49870"/>
                </a:lnTo>
                <a:lnTo>
                  <a:pt x="90110" y="50040"/>
                </a:lnTo>
                <a:lnTo>
                  <a:pt x="90400" y="50680"/>
                </a:lnTo>
                <a:lnTo>
                  <a:pt x="90400" y="50760"/>
                </a:lnTo>
                <a:lnTo>
                  <a:pt x="90340" y="50850"/>
                </a:lnTo>
                <a:lnTo>
                  <a:pt x="90140" y="51010"/>
                </a:lnTo>
                <a:lnTo>
                  <a:pt x="90070" y="51110"/>
                </a:lnTo>
                <a:lnTo>
                  <a:pt x="90050" y="51190"/>
                </a:lnTo>
                <a:lnTo>
                  <a:pt x="90050" y="51270"/>
                </a:lnTo>
                <a:lnTo>
                  <a:pt x="90070" y="51430"/>
                </a:lnTo>
                <a:lnTo>
                  <a:pt x="90070" y="51540"/>
                </a:lnTo>
                <a:lnTo>
                  <a:pt x="90040" y="51620"/>
                </a:lnTo>
                <a:lnTo>
                  <a:pt x="89860" y="51900"/>
                </a:lnTo>
                <a:lnTo>
                  <a:pt x="89740" y="52160"/>
                </a:lnTo>
                <a:lnTo>
                  <a:pt x="89710" y="52290"/>
                </a:lnTo>
                <a:lnTo>
                  <a:pt x="89710" y="52460"/>
                </a:lnTo>
                <a:lnTo>
                  <a:pt x="89760" y="52590"/>
                </a:lnTo>
                <a:lnTo>
                  <a:pt x="89820" y="52720"/>
                </a:lnTo>
                <a:lnTo>
                  <a:pt x="89880" y="52880"/>
                </a:lnTo>
                <a:lnTo>
                  <a:pt x="89910" y="53380"/>
                </a:lnTo>
                <a:lnTo>
                  <a:pt x="89940" y="53540"/>
                </a:lnTo>
                <a:lnTo>
                  <a:pt x="89930" y="53610"/>
                </a:lnTo>
                <a:lnTo>
                  <a:pt x="89790" y="53930"/>
                </a:lnTo>
                <a:lnTo>
                  <a:pt x="89750" y="54790"/>
                </a:lnTo>
                <a:lnTo>
                  <a:pt x="89700" y="55730"/>
                </a:lnTo>
                <a:lnTo>
                  <a:pt x="89740" y="56020"/>
                </a:lnTo>
                <a:lnTo>
                  <a:pt x="89880" y="56230"/>
                </a:lnTo>
                <a:lnTo>
                  <a:pt x="90050" y="56400"/>
                </a:lnTo>
                <a:lnTo>
                  <a:pt x="90110" y="56570"/>
                </a:lnTo>
                <a:lnTo>
                  <a:pt x="90140" y="56980"/>
                </a:lnTo>
                <a:lnTo>
                  <a:pt x="90200" y="57280"/>
                </a:lnTo>
                <a:lnTo>
                  <a:pt x="90190" y="57400"/>
                </a:lnTo>
                <a:lnTo>
                  <a:pt x="90130" y="57510"/>
                </a:lnTo>
                <a:lnTo>
                  <a:pt x="89910" y="57830"/>
                </a:lnTo>
                <a:lnTo>
                  <a:pt x="89620" y="58270"/>
                </a:lnTo>
                <a:lnTo>
                  <a:pt x="89540" y="58460"/>
                </a:lnTo>
                <a:lnTo>
                  <a:pt x="89420" y="58930"/>
                </a:lnTo>
                <a:lnTo>
                  <a:pt x="89300" y="59420"/>
                </a:lnTo>
                <a:lnTo>
                  <a:pt x="89170" y="59720"/>
                </a:lnTo>
                <a:lnTo>
                  <a:pt x="89130" y="59980"/>
                </a:lnTo>
                <a:lnTo>
                  <a:pt x="89190" y="60200"/>
                </a:lnTo>
                <a:lnTo>
                  <a:pt x="89320" y="60390"/>
                </a:lnTo>
                <a:lnTo>
                  <a:pt x="89670" y="60750"/>
                </a:lnTo>
                <a:lnTo>
                  <a:pt x="89820" y="60950"/>
                </a:lnTo>
                <a:lnTo>
                  <a:pt x="89930" y="61160"/>
                </a:lnTo>
                <a:lnTo>
                  <a:pt x="90010" y="61400"/>
                </a:lnTo>
                <a:lnTo>
                  <a:pt x="89800" y="61400"/>
                </a:lnTo>
                <a:lnTo>
                  <a:pt x="88990" y="61400"/>
                </a:lnTo>
                <a:lnTo>
                  <a:pt x="88180" y="61400"/>
                </a:lnTo>
                <a:lnTo>
                  <a:pt x="87370" y="61400"/>
                </a:lnTo>
                <a:lnTo>
                  <a:pt x="86550" y="61400"/>
                </a:lnTo>
                <a:lnTo>
                  <a:pt x="85740" y="61400"/>
                </a:lnTo>
                <a:lnTo>
                  <a:pt x="84930" y="61400"/>
                </a:lnTo>
                <a:lnTo>
                  <a:pt x="84120" y="61400"/>
                </a:lnTo>
                <a:lnTo>
                  <a:pt x="83310" y="61400"/>
                </a:lnTo>
                <a:lnTo>
                  <a:pt x="82500" y="61400"/>
                </a:lnTo>
                <a:lnTo>
                  <a:pt x="81690" y="61400"/>
                </a:lnTo>
                <a:lnTo>
                  <a:pt x="80880" y="61400"/>
                </a:lnTo>
                <a:lnTo>
                  <a:pt x="80070" y="61400"/>
                </a:lnTo>
                <a:lnTo>
                  <a:pt x="79260" y="61400"/>
                </a:lnTo>
                <a:lnTo>
                  <a:pt x="78450" y="61400"/>
                </a:lnTo>
                <a:lnTo>
                  <a:pt x="77640" y="61400"/>
                </a:lnTo>
                <a:lnTo>
                  <a:pt x="76830" y="61400"/>
                </a:lnTo>
                <a:lnTo>
                  <a:pt x="76830" y="62410"/>
                </a:lnTo>
                <a:lnTo>
                  <a:pt x="76830" y="63420"/>
                </a:lnTo>
                <a:lnTo>
                  <a:pt x="76830" y="64430"/>
                </a:lnTo>
                <a:lnTo>
                  <a:pt x="76830" y="65440"/>
                </a:lnTo>
                <a:lnTo>
                  <a:pt x="76830" y="66050"/>
                </a:lnTo>
                <a:lnTo>
                  <a:pt x="76830" y="66450"/>
                </a:lnTo>
                <a:lnTo>
                  <a:pt x="76830" y="67460"/>
                </a:lnTo>
                <a:lnTo>
                  <a:pt x="76830" y="68480"/>
                </a:lnTo>
                <a:lnTo>
                  <a:pt x="76830" y="69490"/>
                </a:lnTo>
                <a:lnTo>
                  <a:pt x="76840" y="70500"/>
                </a:lnTo>
                <a:lnTo>
                  <a:pt x="76840" y="71520"/>
                </a:lnTo>
                <a:lnTo>
                  <a:pt x="76840" y="72530"/>
                </a:lnTo>
                <a:lnTo>
                  <a:pt x="76840" y="73550"/>
                </a:lnTo>
                <a:lnTo>
                  <a:pt x="76840" y="74570"/>
                </a:lnTo>
                <a:lnTo>
                  <a:pt x="76840" y="75580"/>
                </a:lnTo>
                <a:lnTo>
                  <a:pt x="76840" y="76600"/>
                </a:lnTo>
                <a:lnTo>
                  <a:pt x="76840" y="77620"/>
                </a:lnTo>
                <a:lnTo>
                  <a:pt x="76840" y="77890"/>
                </a:lnTo>
                <a:lnTo>
                  <a:pt x="76840" y="78030"/>
                </a:lnTo>
                <a:lnTo>
                  <a:pt x="76840" y="78240"/>
                </a:lnTo>
                <a:lnTo>
                  <a:pt x="76840" y="78540"/>
                </a:lnTo>
                <a:lnTo>
                  <a:pt x="76840" y="79230"/>
                </a:lnTo>
                <a:lnTo>
                  <a:pt x="76840" y="79920"/>
                </a:lnTo>
                <a:lnTo>
                  <a:pt x="76840" y="80610"/>
                </a:lnTo>
                <a:lnTo>
                  <a:pt x="76840" y="81300"/>
                </a:lnTo>
                <a:lnTo>
                  <a:pt x="76830" y="81610"/>
                </a:lnTo>
                <a:lnTo>
                  <a:pt x="76840" y="81630"/>
                </a:lnTo>
                <a:lnTo>
                  <a:pt x="76840" y="82060"/>
                </a:lnTo>
                <a:lnTo>
                  <a:pt x="76840" y="82470"/>
                </a:lnTo>
                <a:lnTo>
                  <a:pt x="76840" y="82580"/>
                </a:lnTo>
                <a:lnTo>
                  <a:pt x="76850" y="82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Namib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230" y="65190"/>
                </a:moveTo>
                <a:lnTo>
                  <a:pt x="15440" y="65050"/>
                </a:lnTo>
                <a:lnTo>
                  <a:pt x="15570" y="64990"/>
                </a:lnTo>
                <a:lnTo>
                  <a:pt x="15750" y="64970"/>
                </a:lnTo>
                <a:lnTo>
                  <a:pt x="16340" y="65080"/>
                </a:lnTo>
                <a:lnTo>
                  <a:pt x="16660" y="65180"/>
                </a:lnTo>
                <a:lnTo>
                  <a:pt x="17130" y="65250"/>
                </a:lnTo>
                <a:lnTo>
                  <a:pt x="17410" y="65450"/>
                </a:lnTo>
                <a:lnTo>
                  <a:pt x="17560" y="65500"/>
                </a:lnTo>
                <a:lnTo>
                  <a:pt x="17750" y="65460"/>
                </a:lnTo>
                <a:lnTo>
                  <a:pt x="18450" y="65180"/>
                </a:lnTo>
                <a:lnTo>
                  <a:pt x="18560" y="65110"/>
                </a:lnTo>
                <a:lnTo>
                  <a:pt x="18660" y="65000"/>
                </a:lnTo>
                <a:lnTo>
                  <a:pt x="18760" y="64910"/>
                </a:lnTo>
                <a:lnTo>
                  <a:pt x="18930" y="64890"/>
                </a:lnTo>
                <a:lnTo>
                  <a:pt x="20140" y="65160"/>
                </a:lnTo>
                <a:lnTo>
                  <a:pt x="20230" y="65270"/>
                </a:lnTo>
                <a:lnTo>
                  <a:pt x="20240" y="65390"/>
                </a:lnTo>
                <a:lnTo>
                  <a:pt x="20160" y="65690"/>
                </a:lnTo>
                <a:lnTo>
                  <a:pt x="20150" y="65850"/>
                </a:lnTo>
                <a:lnTo>
                  <a:pt x="20190" y="66000"/>
                </a:lnTo>
                <a:lnTo>
                  <a:pt x="20270" y="66150"/>
                </a:lnTo>
                <a:lnTo>
                  <a:pt x="20510" y="66470"/>
                </a:lnTo>
                <a:lnTo>
                  <a:pt x="20680" y="66780"/>
                </a:lnTo>
                <a:lnTo>
                  <a:pt x="20760" y="66900"/>
                </a:lnTo>
                <a:lnTo>
                  <a:pt x="20890" y="66970"/>
                </a:lnTo>
                <a:lnTo>
                  <a:pt x="21210" y="66940"/>
                </a:lnTo>
                <a:lnTo>
                  <a:pt x="21410" y="66980"/>
                </a:lnTo>
                <a:lnTo>
                  <a:pt x="21650" y="67060"/>
                </a:lnTo>
                <a:lnTo>
                  <a:pt x="21750" y="67090"/>
                </a:lnTo>
                <a:lnTo>
                  <a:pt x="21950" y="67070"/>
                </a:lnTo>
                <a:lnTo>
                  <a:pt x="22040" y="67290"/>
                </a:lnTo>
                <a:lnTo>
                  <a:pt x="22110" y="67400"/>
                </a:lnTo>
                <a:lnTo>
                  <a:pt x="22210" y="67520"/>
                </a:lnTo>
                <a:lnTo>
                  <a:pt x="22310" y="67660"/>
                </a:lnTo>
                <a:lnTo>
                  <a:pt x="22350" y="67810"/>
                </a:lnTo>
                <a:lnTo>
                  <a:pt x="22310" y="67990"/>
                </a:lnTo>
                <a:lnTo>
                  <a:pt x="22280" y="68080"/>
                </a:lnTo>
                <a:lnTo>
                  <a:pt x="22170" y="68270"/>
                </a:lnTo>
                <a:lnTo>
                  <a:pt x="22090" y="68650"/>
                </a:lnTo>
                <a:lnTo>
                  <a:pt x="22260" y="69240"/>
                </a:lnTo>
                <a:lnTo>
                  <a:pt x="22220" y="69470"/>
                </a:lnTo>
                <a:lnTo>
                  <a:pt x="22250" y="69600"/>
                </a:lnTo>
                <a:lnTo>
                  <a:pt x="22370" y="69770"/>
                </a:lnTo>
                <a:lnTo>
                  <a:pt x="22500" y="69830"/>
                </a:lnTo>
                <a:lnTo>
                  <a:pt x="22610" y="69960"/>
                </a:lnTo>
                <a:lnTo>
                  <a:pt x="22710" y="71040"/>
                </a:lnTo>
                <a:lnTo>
                  <a:pt x="22380" y="71650"/>
                </a:lnTo>
                <a:lnTo>
                  <a:pt x="22310" y="72020"/>
                </a:lnTo>
                <a:lnTo>
                  <a:pt x="22300" y="72180"/>
                </a:lnTo>
                <a:lnTo>
                  <a:pt x="22250" y="72330"/>
                </a:lnTo>
                <a:lnTo>
                  <a:pt x="22120" y="72650"/>
                </a:lnTo>
                <a:lnTo>
                  <a:pt x="22000" y="72820"/>
                </a:lnTo>
                <a:lnTo>
                  <a:pt x="21810" y="73010"/>
                </a:lnTo>
                <a:lnTo>
                  <a:pt x="20610" y="73860"/>
                </a:lnTo>
                <a:lnTo>
                  <a:pt x="20470" y="73970"/>
                </a:lnTo>
                <a:lnTo>
                  <a:pt x="20350" y="74000"/>
                </a:lnTo>
                <a:lnTo>
                  <a:pt x="20210" y="74070"/>
                </a:lnTo>
                <a:lnTo>
                  <a:pt x="20080" y="74210"/>
                </a:lnTo>
                <a:lnTo>
                  <a:pt x="20010" y="74400"/>
                </a:lnTo>
                <a:lnTo>
                  <a:pt x="20060" y="74880"/>
                </a:lnTo>
                <a:lnTo>
                  <a:pt x="20050" y="75000"/>
                </a:lnTo>
                <a:lnTo>
                  <a:pt x="19890" y="75240"/>
                </a:lnTo>
                <a:lnTo>
                  <a:pt x="19850" y="75340"/>
                </a:lnTo>
                <a:lnTo>
                  <a:pt x="19850" y="75480"/>
                </a:lnTo>
                <a:lnTo>
                  <a:pt x="20110" y="75920"/>
                </a:lnTo>
                <a:lnTo>
                  <a:pt x="20110" y="76030"/>
                </a:lnTo>
                <a:lnTo>
                  <a:pt x="20050" y="76130"/>
                </a:lnTo>
                <a:lnTo>
                  <a:pt x="19810" y="76270"/>
                </a:lnTo>
                <a:lnTo>
                  <a:pt x="19710" y="76380"/>
                </a:lnTo>
                <a:lnTo>
                  <a:pt x="19710" y="76500"/>
                </a:lnTo>
                <a:lnTo>
                  <a:pt x="19810" y="76590"/>
                </a:lnTo>
                <a:lnTo>
                  <a:pt x="20110" y="76620"/>
                </a:lnTo>
                <a:lnTo>
                  <a:pt x="20240" y="76680"/>
                </a:lnTo>
                <a:lnTo>
                  <a:pt x="20300" y="76830"/>
                </a:lnTo>
                <a:lnTo>
                  <a:pt x="20340" y="76980"/>
                </a:lnTo>
                <a:lnTo>
                  <a:pt x="20450" y="77090"/>
                </a:lnTo>
                <a:lnTo>
                  <a:pt x="20580" y="77080"/>
                </a:lnTo>
                <a:lnTo>
                  <a:pt x="20730" y="76980"/>
                </a:lnTo>
                <a:lnTo>
                  <a:pt x="20870" y="76920"/>
                </a:lnTo>
                <a:lnTo>
                  <a:pt x="20980" y="77020"/>
                </a:lnTo>
                <a:lnTo>
                  <a:pt x="21020" y="77160"/>
                </a:lnTo>
                <a:lnTo>
                  <a:pt x="21050" y="77570"/>
                </a:lnTo>
                <a:lnTo>
                  <a:pt x="21130" y="77730"/>
                </a:lnTo>
                <a:lnTo>
                  <a:pt x="21250" y="77850"/>
                </a:lnTo>
                <a:lnTo>
                  <a:pt x="21390" y="77960"/>
                </a:lnTo>
                <a:lnTo>
                  <a:pt x="21610" y="78060"/>
                </a:lnTo>
                <a:lnTo>
                  <a:pt x="21830" y="78420"/>
                </a:lnTo>
                <a:lnTo>
                  <a:pt x="21860" y="79790"/>
                </a:lnTo>
                <a:lnTo>
                  <a:pt x="22120" y="80380"/>
                </a:lnTo>
                <a:lnTo>
                  <a:pt x="22110" y="80560"/>
                </a:lnTo>
                <a:lnTo>
                  <a:pt x="22060" y="80730"/>
                </a:lnTo>
                <a:lnTo>
                  <a:pt x="21610" y="81560"/>
                </a:lnTo>
                <a:lnTo>
                  <a:pt x="21550" y="81730"/>
                </a:lnTo>
                <a:lnTo>
                  <a:pt x="21500" y="81930"/>
                </a:lnTo>
                <a:lnTo>
                  <a:pt x="21490" y="82090"/>
                </a:lnTo>
                <a:lnTo>
                  <a:pt x="21520" y="82230"/>
                </a:lnTo>
                <a:lnTo>
                  <a:pt x="21680" y="82640"/>
                </a:lnTo>
                <a:lnTo>
                  <a:pt x="21710" y="82860"/>
                </a:lnTo>
                <a:lnTo>
                  <a:pt x="21600" y="83140"/>
                </a:lnTo>
                <a:lnTo>
                  <a:pt x="21560" y="83190"/>
                </a:lnTo>
                <a:lnTo>
                  <a:pt x="21530" y="83210"/>
                </a:lnTo>
                <a:lnTo>
                  <a:pt x="21410" y="83290"/>
                </a:lnTo>
                <a:lnTo>
                  <a:pt x="20980" y="83780"/>
                </a:lnTo>
                <a:lnTo>
                  <a:pt x="20810" y="83930"/>
                </a:lnTo>
                <a:lnTo>
                  <a:pt x="20600" y="84060"/>
                </a:lnTo>
                <a:lnTo>
                  <a:pt x="20560" y="84070"/>
                </a:lnTo>
                <a:lnTo>
                  <a:pt x="20540" y="84070"/>
                </a:lnTo>
                <a:lnTo>
                  <a:pt x="20520" y="84050"/>
                </a:lnTo>
                <a:lnTo>
                  <a:pt x="20500" y="84030"/>
                </a:lnTo>
                <a:lnTo>
                  <a:pt x="20480" y="84010"/>
                </a:lnTo>
                <a:lnTo>
                  <a:pt x="20390" y="84160"/>
                </a:lnTo>
                <a:lnTo>
                  <a:pt x="20350" y="84180"/>
                </a:lnTo>
                <a:lnTo>
                  <a:pt x="20310" y="84190"/>
                </a:lnTo>
                <a:lnTo>
                  <a:pt x="20260" y="84200"/>
                </a:lnTo>
                <a:lnTo>
                  <a:pt x="20190" y="84220"/>
                </a:lnTo>
                <a:lnTo>
                  <a:pt x="20150" y="84250"/>
                </a:lnTo>
                <a:lnTo>
                  <a:pt x="20020" y="84410"/>
                </a:lnTo>
                <a:lnTo>
                  <a:pt x="19960" y="84440"/>
                </a:lnTo>
                <a:lnTo>
                  <a:pt x="19900" y="84460"/>
                </a:lnTo>
                <a:lnTo>
                  <a:pt x="19830" y="84470"/>
                </a:lnTo>
                <a:lnTo>
                  <a:pt x="19790" y="84490"/>
                </a:lnTo>
                <a:lnTo>
                  <a:pt x="19750" y="84510"/>
                </a:lnTo>
                <a:lnTo>
                  <a:pt x="19730" y="84540"/>
                </a:lnTo>
                <a:lnTo>
                  <a:pt x="19690" y="84620"/>
                </a:lnTo>
                <a:lnTo>
                  <a:pt x="19590" y="84770"/>
                </a:lnTo>
                <a:lnTo>
                  <a:pt x="19720" y="84910"/>
                </a:lnTo>
                <a:lnTo>
                  <a:pt x="19780" y="84960"/>
                </a:lnTo>
                <a:lnTo>
                  <a:pt x="19820" y="85010"/>
                </a:lnTo>
                <a:lnTo>
                  <a:pt x="19860" y="85090"/>
                </a:lnTo>
                <a:lnTo>
                  <a:pt x="19890" y="85240"/>
                </a:lnTo>
                <a:lnTo>
                  <a:pt x="19830" y="85460"/>
                </a:lnTo>
                <a:lnTo>
                  <a:pt x="19730" y="85630"/>
                </a:lnTo>
                <a:lnTo>
                  <a:pt x="19580" y="85750"/>
                </a:lnTo>
                <a:lnTo>
                  <a:pt x="19440" y="85840"/>
                </a:lnTo>
                <a:lnTo>
                  <a:pt x="19310" y="85960"/>
                </a:lnTo>
                <a:lnTo>
                  <a:pt x="19230" y="86100"/>
                </a:lnTo>
                <a:lnTo>
                  <a:pt x="19210" y="86270"/>
                </a:lnTo>
                <a:lnTo>
                  <a:pt x="19280" y="86450"/>
                </a:lnTo>
                <a:lnTo>
                  <a:pt x="19560" y="86800"/>
                </a:lnTo>
                <a:lnTo>
                  <a:pt x="20260" y="87530"/>
                </a:lnTo>
                <a:lnTo>
                  <a:pt x="20440" y="87860"/>
                </a:lnTo>
                <a:lnTo>
                  <a:pt x="20530" y="88190"/>
                </a:lnTo>
                <a:lnTo>
                  <a:pt x="20370" y="88230"/>
                </a:lnTo>
                <a:lnTo>
                  <a:pt x="20330" y="88230"/>
                </a:lnTo>
                <a:lnTo>
                  <a:pt x="20280" y="88200"/>
                </a:lnTo>
                <a:lnTo>
                  <a:pt x="20180" y="88220"/>
                </a:lnTo>
                <a:lnTo>
                  <a:pt x="20020" y="88300"/>
                </a:lnTo>
                <a:lnTo>
                  <a:pt x="20020" y="88250"/>
                </a:lnTo>
                <a:lnTo>
                  <a:pt x="19950" y="88280"/>
                </a:lnTo>
                <a:lnTo>
                  <a:pt x="19870" y="88270"/>
                </a:lnTo>
                <a:lnTo>
                  <a:pt x="19730" y="88250"/>
                </a:lnTo>
                <a:lnTo>
                  <a:pt x="19660" y="88220"/>
                </a:lnTo>
                <a:lnTo>
                  <a:pt x="19610" y="88150"/>
                </a:lnTo>
                <a:lnTo>
                  <a:pt x="19560" y="88110"/>
                </a:lnTo>
                <a:lnTo>
                  <a:pt x="19480" y="88160"/>
                </a:lnTo>
                <a:lnTo>
                  <a:pt x="19360" y="88070"/>
                </a:lnTo>
                <a:lnTo>
                  <a:pt x="19210" y="88080"/>
                </a:lnTo>
                <a:lnTo>
                  <a:pt x="19070" y="88130"/>
                </a:lnTo>
                <a:lnTo>
                  <a:pt x="18370" y="88250"/>
                </a:lnTo>
                <a:lnTo>
                  <a:pt x="18320" y="88270"/>
                </a:lnTo>
                <a:lnTo>
                  <a:pt x="18310" y="88270"/>
                </a:lnTo>
                <a:lnTo>
                  <a:pt x="18300" y="88270"/>
                </a:lnTo>
                <a:lnTo>
                  <a:pt x="18290" y="88270"/>
                </a:lnTo>
                <a:lnTo>
                  <a:pt x="18290" y="88280"/>
                </a:lnTo>
                <a:lnTo>
                  <a:pt x="18280" y="88280"/>
                </a:lnTo>
                <a:lnTo>
                  <a:pt x="18270" y="88280"/>
                </a:lnTo>
                <a:lnTo>
                  <a:pt x="18250" y="88280"/>
                </a:lnTo>
                <a:lnTo>
                  <a:pt x="18240" y="88280"/>
                </a:lnTo>
                <a:lnTo>
                  <a:pt x="18230" y="88280"/>
                </a:lnTo>
                <a:lnTo>
                  <a:pt x="18220" y="88280"/>
                </a:lnTo>
                <a:lnTo>
                  <a:pt x="18210" y="88280"/>
                </a:lnTo>
                <a:lnTo>
                  <a:pt x="18190" y="88280"/>
                </a:lnTo>
                <a:lnTo>
                  <a:pt x="18180" y="88280"/>
                </a:lnTo>
                <a:lnTo>
                  <a:pt x="18170" y="88280"/>
                </a:lnTo>
                <a:lnTo>
                  <a:pt x="18160" y="88290"/>
                </a:lnTo>
                <a:lnTo>
                  <a:pt x="18150" y="88300"/>
                </a:lnTo>
                <a:lnTo>
                  <a:pt x="18140" y="88310"/>
                </a:lnTo>
                <a:lnTo>
                  <a:pt x="18130" y="88320"/>
                </a:lnTo>
                <a:lnTo>
                  <a:pt x="18120" y="88330"/>
                </a:lnTo>
                <a:lnTo>
                  <a:pt x="18110" y="88330"/>
                </a:lnTo>
                <a:lnTo>
                  <a:pt x="18100" y="88330"/>
                </a:lnTo>
                <a:lnTo>
                  <a:pt x="18080" y="88330"/>
                </a:lnTo>
                <a:lnTo>
                  <a:pt x="18070" y="88330"/>
                </a:lnTo>
                <a:lnTo>
                  <a:pt x="18060" y="88340"/>
                </a:lnTo>
                <a:lnTo>
                  <a:pt x="18060" y="88350"/>
                </a:lnTo>
                <a:lnTo>
                  <a:pt x="18050" y="88360"/>
                </a:lnTo>
                <a:lnTo>
                  <a:pt x="18060" y="88370"/>
                </a:lnTo>
                <a:lnTo>
                  <a:pt x="18060" y="88390"/>
                </a:lnTo>
                <a:lnTo>
                  <a:pt x="18060" y="88400"/>
                </a:lnTo>
                <a:lnTo>
                  <a:pt x="18050" y="88410"/>
                </a:lnTo>
                <a:lnTo>
                  <a:pt x="18050" y="88420"/>
                </a:lnTo>
                <a:lnTo>
                  <a:pt x="18050" y="88430"/>
                </a:lnTo>
                <a:lnTo>
                  <a:pt x="18040" y="88440"/>
                </a:lnTo>
                <a:lnTo>
                  <a:pt x="18020" y="88450"/>
                </a:lnTo>
                <a:lnTo>
                  <a:pt x="17950" y="88470"/>
                </a:lnTo>
                <a:lnTo>
                  <a:pt x="17940" y="88470"/>
                </a:lnTo>
                <a:lnTo>
                  <a:pt x="17930" y="88470"/>
                </a:lnTo>
                <a:lnTo>
                  <a:pt x="17920" y="88470"/>
                </a:lnTo>
                <a:lnTo>
                  <a:pt x="17920" y="88480"/>
                </a:lnTo>
                <a:lnTo>
                  <a:pt x="17820" y="88500"/>
                </a:lnTo>
                <a:lnTo>
                  <a:pt x="17720" y="88550"/>
                </a:lnTo>
                <a:lnTo>
                  <a:pt x="17710" y="88550"/>
                </a:lnTo>
                <a:lnTo>
                  <a:pt x="17690" y="88560"/>
                </a:lnTo>
                <a:lnTo>
                  <a:pt x="17540" y="88610"/>
                </a:lnTo>
                <a:lnTo>
                  <a:pt x="17500" y="88670"/>
                </a:lnTo>
                <a:lnTo>
                  <a:pt x="17500" y="88720"/>
                </a:lnTo>
                <a:lnTo>
                  <a:pt x="17490" y="88720"/>
                </a:lnTo>
                <a:lnTo>
                  <a:pt x="17480" y="88720"/>
                </a:lnTo>
                <a:lnTo>
                  <a:pt x="17480" y="88730"/>
                </a:lnTo>
                <a:lnTo>
                  <a:pt x="17470" y="88720"/>
                </a:lnTo>
                <a:lnTo>
                  <a:pt x="17460" y="88720"/>
                </a:lnTo>
                <a:lnTo>
                  <a:pt x="17450" y="88720"/>
                </a:lnTo>
                <a:lnTo>
                  <a:pt x="17440" y="88720"/>
                </a:lnTo>
                <a:lnTo>
                  <a:pt x="17440" y="88730"/>
                </a:lnTo>
                <a:lnTo>
                  <a:pt x="17440" y="88740"/>
                </a:lnTo>
                <a:lnTo>
                  <a:pt x="17440" y="88750"/>
                </a:lnTo>
                <a:lnTo>
                  <a:pt x="17440" y="88760"/>
                </a:lnTo>
                <a:lnTo>
                  <a:pt x="17430" y="88770"/>
                </a:lnTo>
                <a:lnTo>
                  <a:pt x="17430" y="88780"/>
                </a:lnTo>
                <a:lnTo>
                  <a:pt x="17430" y="88790"/>
                </a:lnTo>
                <a:lnTo>
                  <a:pt x="17430" y="88800"/>
                </a:lnTo>
                <a:lnTo>
                  <a:pt x="17440" y="88810"/>
                </a:lnTo>
                <a:lnTo>
                  <a:pt x="17440" y="88820"/>
                </a:lnTo>
                <a:lnTo>
                  <a:pt x="17440" y="88830"/>
                </a:lnTo>
                <a:lnTo>
                  <a:pt x="17410" y="88850"/>
                </a:lnTo>
                <a:lnTo>
                  <a:pt x="17290" y="88880"/>
                </a:lnTo>
                <a:lnTo>
                  <a:pt x="17240" y="88910"/>
                </a:lnTo>
                <a:lnTo>
                  <a:pt x="17180" y="88960"/>
                </a:lnTo>
                <a:lnTo>
                  <a:pt x="17170" y="88990"/>
                </a:lnTo>
                <a:lnTo>
                  <a:pt x="17160" y="88990"/>
                </a:lnTo>
                <a:lnTo>
                  <a:pt x="17150" y="88980"/>
                </a:lnTo>
                <a:lnTo>
                  <a:pt x="17140" y="88980"/>
                </a:lnTo>
                <a:lnTo>
                  <a:pt x="17130" y="88980"/>
                </a:lnTo>
                <a:lnTo>
                  <a:pt x="17120" y="88980"/>
                </a:lnTo>
                <a:lnTo>
                  <a:pt x="17120" y="88990"/>
                </a:lnTo>
                <a:lnTo>
                  <a:pt x="17110" y="88990"/>
                </a:lnTo>
                <a:lnTo>
                  <a:pt x="17110" y="89000"/>
                </a:lnTo>
                <a:lnTo>
                  <a:pt x="17100" y="89010"/>
                </a:lnTo>
                <a:lnTo>
                  <a:pt x="17090" y="89020"/>
                </a:lnTo>
                <a:lnTo>
                  <a:pt x="17090" y="89030"/>
                </a:lnTo>
                <a:lnTo>
                  <a:pt x="17080" y="89030"/>
                </a:lnTo>
                <a:lnTo>
                  <a:pt x="17080" y="89040"/>
                </a:lnTo>
                <a:lnTo>
                  <a:pt x="17070" y="89040"/>
                </a:lnTo>
                <a:lnTo>
                  <a:pt x="17070" y="89050"/>
                </a:lnTo>
                <a:lnTo>
                  <a:pt x="17060" y="89050"/>
                </a:lnTo>
                <a:lnTo>
                  <a:pt x="17060" y="89060"/>
                </a:lnTo>
                <a:lnTo>
                  <a:pt x="17050" y="89060"/>
                </a:lnTo>
                <a:lnTo>
                  <a:pt x="17050" y="89070"/>
                </a:lnTo>
                <a:lnTo>
                  <a:pt x="17040" y="89080"/>
                </a:lnTo>
                <a:lnTo>
                  <a:pt x="17040" y="89090"/>
                </a:lnTo>
                <a:lnTo>
                  <a:pt x="17030" y="89100"/>
                </a:lnTo>
                <a:lnTo>
                  <a:pt x="17030" y="89110"/>
                </a:lnTo>
                <a:lnTo>
                  <a:pt x="17020" y="89120"/>
                </a:lnTo>
                <a:lnTo>
                  <a:pt x="17020" y="89130"/>
                </a:lnTo>
                <a:lnTo>
                  <a:pt x="17020" y="89140"/>
                </a:lnTo>
                <a:lnTo>
                  <a:pt x="16870" y="89190"/>
                </a:lnTo>
                <a:lnTo>
                  <a:pt x="16580" y="89330"/>
                </a:lnTo>
                <a:lnTo>
                  <a:pt x="16350" y="89520"/>
                </a:lnTo>
                <a:lnTo>
                  <a:pt x="16240" y="89580"/>
                </a:lnTo>
                <a:lnTo>
                  <a:pt x="16230" y="89580"/>
                </a:lnTo>
                <a:lnTo>
                  <a:pt x="16220" y="89580"/>
                </a:lnTo>
                <a:lnTo>
                  <a:pt x="16210" y="89580"/>
                </a:lnTo>
                <a:lnTo>
                  <a:pt x="16200" y="89590"/>
                </a:lnTo>
                <a:lnTo>
                  <a:pt x="16170" y="89590"/>
                </a:lnTo>
                <a:lnTo>
                  <a:pt x="16160" y="89590"/>
                </a:lnTo>
                <a:lnTo>
                  <a:pt x="16160" y="89580"/>
                </a:lnTo>
                <a:lnTo>
                  <a:pt x="16150" y="89580"/>
                </a:lnTo>
                <a:lnTo>
                  <a:pt x="16140" y="89590"/>
                </a:lnTo>
                <a:lnTo>
                  <a:pt x="16130" y="89590"/>
                </a:lnTo>
                <a:lnTo>
                  <a:pt x="16120" y="89600"/>
                </a:lnTo>
                <a:lnTo>
                  <a:pt x="16060" y="89610"/>
                </a:lnTo>
                <a:lnTo>
                  <a:pt x="15900" y="89660"/>
                </a:lnTo>
                <a:lnTo>
                  <a:pt x="15610" y="89920"/>
                </a:lnTo>
                <a:lnTo>
                  <a:pt x="15530" y="89960"/>
                </a:lnTo>
                <a:lnTo>
                  <a:pt x="15520" y="89960"/>
                </a:lnTo>
                <a:lnTo>
                  <a:pt x="15510" y="89960"/>
                </a:lnTo>
                <a:lnTo>
                  <a:pt x="15510" y="89970"/>
                </a:lnTo>
                <a:lnTo>
                  <a:pt x="15450" y="90000"/>
                </a:lnTo>
                <a:lnTo>
                  <a:pt x="15370" y="90010"/>
                </a:lnTo>
                <a:lnTo>
                  <a:pt x="15140" y="89960"/>
                </a:lnTo>
                <a:lnTo>
                  <a:pt x="14750" y="89920"/>
                </a:lnTo>
                <a:lnTo>
                  <a:pt x="14630" y="89880"/>
                </a:lnTo>
                <a:lnTo>
                  <a:pt x="14480" y="89790"/>
                </a:lnTo>
                <a:lnTo>
                  <a:pt x="14410" y="89790"/>
                </a:lnTo>
                <a:lnTo>
                  <a:pt x="14390" y="89810"/>
                </a:lnTo>
                <a:lnTo>
                  <a:pt x="14380" y="89810"/>
                </a:lnTo>
                <a:lnTo>
                  <a:pt x="14370" y="89810"/>
                </a:lnTo>
                <a:lnTo>
                  <a:pt x="14360" y="89810"/>
                </a:lnTo>
                <a:lnTo>
                  <a:pt x="14360" y="89820"/>
                </a:lnTo>
                <a:lnTo>
                  <a:pt x="14350" y="89820"/>
                </a:lnTo>
                <a:lnTo>
                  <a:pt x="14340" y="89820"/>
                </a:lnTo>
                <a:lnTo>
                  <a:pt x="14330" y="89820"/>
                </a:lnTo>
                <a:lnTo>
                  <a:pt x="14330" y="89830"/>
                </a:lnTo>
                <a:lnTo>
                  <a:pt x="14320" y="89840"/>
                </a:lnTo>
                <a:lnTo>
                  <a:pt x="14320" y="89850"/>
                </a:lnTo>
                <a:lnTo>
                  <a:pt x="14320" y="89860"/>
                </a:lnTo>
                <a:lnTo>
                  <a:pt x="14310" y="89870"/>
                </a:lnTo>
                <a:lnTo>
                  <a:pt x="14230" y="89910"/>
                </a:lnTo>
                <a:lnTo>
                  <a:pt x="14050" y="89900"/>
                </a:lnTo>
                <a:lnTo>
                  <a:pt x="14040" y="89900"/>
                </a:lnTo>
                <a:lnTo>
                  <a:pt x="14030" y="89900"/>
                </a:lnTo>
                <a:lnTo>
                  <a:pt x="13800" y="89890"/>
                </a:lnTo>
                <a:lnTo>
                  <a:pt x="13330" y="89940"/>
                </a:lnTo>
                <a:lnTo>
                  <a:pt x="13310" y="89910"/>
                </a:lnTo>
                <a:lnTo>
                  <a:pt x="13290" y="89840"/>
                </a:lnTo>
                <a:lnTo>
                  <a:pt x="13260" y="89780"/>
                </a:lnTo>
                <a:lnTo>
                  <a:pt x="13200" y="89750"/>
                </a:lnTo>
                <a:lnTo>
                  <a:pt x="13130" y="89730"/>
                </a:lnTo>
                <a:lnTo>
                  <a:pt x="13060" y="89690"/>
                </a:lnTo>
                <a:lnTo>
                  <a:pt x="12990" y="89650"/>
                </a:lnTo>
                <a:lnTo>
                  <a:pt x="12960" y="89610"/>
                </a:lnTo>
                <a:lnTo>
                  <a:pt x="12930" y="89560"/>
                </a:lnTo>
                <a:lnTo>
                  <a:pt x="12920" y="89500"/>
                </a:lnTo>
                <a:lnTo>
                  <a:pt x="12910" y="89460"/>
                </a:lnTo>
                <a:lnTo>
                  <a:pt x="12860" y="89420"/>
                </a:lnTo>
                <a:lnTo>
                  <a:pt x="12800" y="89400"/>
                </a:lnTo>
                <a:lnTo>
                  <a:pt x="12770" y="89420"/>
                </a:lnTo>
                <a:lnTo>
                  <a:pt x="12740" y="89450"/>
                </a:lnTo>
                <a:lnTo>
                  <a:pt x="12660" y="89470"/>
                </a:lnTo>
                <a:lnTo>
                  <a:pt x="12440" y="89400"/>
                </a:lnTo>
                <a:lnTo>
                  <a:pt x="12370" y="89350"/>
                </a:lnTo>
                <a:lnTo>
                  <a:pt x="12330" y="89350"/>
                </a:lnTo>
                <a:lnTo>
                  <a:pt x="12290" y="89370"/>
                </a:lnTo>
                <a:lnTo>
                  <a:pt x="12240" y="89380"/>
                </a:lnTo>
                <a:lnTo>
                  <a:pt x="11940" y="89420"/>
                </a:lnTo>
                <a:lnTo>
                  <a:pt x="11640" y="89510"/>
                </a:lnTo>
                <a:lnTo>
                  <a:pt x="11370" y="89630"/>
                </a:lnTo>
                <a:lnTo>
                  <a:pt x="11230" y="89740"/>
                </a:lnTo>
                <a:lnTo>
                  <a:pt x="11220" y="89740"/>
                </a:lnTo>
                <a:lnTo>
                  <a:pt x="11210" y="89740"/>
                </a:lnTo>
                <a:lnTo>
                  <a:pt x="11210" y="89750"/>
                </a:lnTo>
                <a:lnTo>
                  <a:pt x="11200" y="89750"/>
                </a:lnTo>
                <a:lnTo>
                  <a:pt x="11190" y="89750"/>
                </a:lnTo>
                <a:lnTo>
                  <a:pt x="11180" y="89760"/>
                </a:lnTo>
                <a:lnTo>
                  <a:pt x="11170" y="89760"/>
                </a:lnTo>
                <a:lnTo>
                  <a:pt x="11160" y="89770"/>
                </a:lnTo>
                <a:lnTo>
                  <a:pt x="11160" y="89780"/>
                </a:lnTo>
                <a:lnTo>
                  <a:pt x="11150" y="89780"/>
                </a:lnTo>
                <a:lnTo>
                  <a:pt x="11140" y="89790"/>
                </a:lnTo>
                <a:lnTo>
                  <a:pt x="11130" y="89800"/>
                </a:lnTo>
                <a:lnTo>
                  <a:pt x="11120" y="89800"/>
                </a:lnTo>
                <a:lnTo>
                  <a:pt x="11110" y="89800"/>
                </a:lnTo>
                <a:lnTo>
                  <a:pt x="11100" y="89800"/>
                </a:lnTo>
                <a:lnTo>
                  <a:pt x="11100" y="89810"/>
                </a:lnTo>
                <a:lnTo>
                  <a:pt x="11090" y="89810"/>
                </a:lnTo>
                <a:lnTo>
                  <a:pt x="11080" y="89820"/>
                </a:lnTo>
                <a:lnTo>
                  <a:pt x="11070" y="89820"/>
                </a:lnTo>
                <a:lnTo>
                  <a:pt x="11060" y="89830"/>
                </a:lnTo>
                <a:lnTo>
                  <a:pt x="11050" y="89830"/>
                </a:lnTo>
                <a:lnTo>
                  <a:pt x="11040" y="89840"/>
                </a:lnTo>
                <a:lnTo>
                  <a:pt x="11040" y="89850"/>
                </a:lnTo>
                <a:lnTo>
                  <a:pt x="11030" y="89860"/>
                </a:lnTo>
                <a:lnTo>
                  <a:pt x="11030" y="89870"/>
                </a:lnTo>
                <a:lnTo>
                  <a:pt x="11030" y="89880"/>
                </a:lnTo>
                <a:lnTo>
                  <a:pt x="11020" y="89880"/>
                </a:lnTo>
                <a:lnTo>
                  <a:pt x="11020" y="89890"/>
                </a:lnTo>
                <a:lnTo>
                  <a:pt x="10800" y="89990"/>
                </a:lnTo>
                <a:lnTo>
                  <a:pt x="10750" y="90030"/>
                </a:lnTo>
                <a:lnTo>
                  <a:pt x="10750" y="90020"/>
                </a:lnTo>
                <a:lnTo>
                  <a:pt x="10740" y="90010"/>
                </a:lnTo>
                <a:lnTo>
                  <a:pt x="10730" y="90010"/>
                </a:lnTo>
                <a:lnTo>
                  <a:pt x="10720" y="90010"/>
                </a:lnTo>
                <a:lnTo>
                  <a:pt x="10710" y="90010"/>
                </a:lnTo>
                <a:lnTo>
                  <a:pt x="10700" y="90010"/>
                </a:lnTo>
                <a:lnTo>
                  <a:pt x="10690" y="90010"/>
                </a:lnTo>
                <a:lnTo>
                  <a:pt x="10680" y="90020"/>
                </a:lnTo>
                <a:lnTo>
                  <a:pt x="10670" y="90030"/>
                </a:lnTo>
                <a:lnTo>
                  <a:pt x="10660" y="90040"/>
                </a:lnTo>
                <a:lnTo>
                  <a:pt x="10650" y="90050"/>
                </a:lnTo>
                <a:lnTo>
                  <a:pt x="10640" y="90060"/>
                </a:lnTo>
                <a:lnTo>
                  <a:pt x="10640" y="90070"/>
                </a:lnTo>
                <a:lnTo>
                  <a:pt x="10640" y="90080"/>
                </a:lnTo>
                <a:lnTo>
                  <a:pt x="10630" y="90090"/>
                </a:lnTo>
                <a:lnTo>
                  <a:pt x="10620" y="90100"/>
                </a:lnTo>
                <a:lnTo>
                  <a:pt x="10620" y="90110"/>
                </a:lnTo>
                <a:lnTo>
                  <a:pt x="10610" y="90120"/>
                </a:lnTo>
                <a:lnTo>
                  <a:pt x="10610" y="90130"/>
                </a:lnTo>
                <a:lnTo>
                  <a:pt x="10600" y="90130"/>
                </a:lnTo>
                <a:lnTo>
                  <a:pt x="10600" y="90140"/>
                </a:lnTo>
                <a:lnTo>
                  <a:pt x="10600" y="90150"/>
                </a:lnTo>
                <a:lnTo>
                  <a:pt x="10590" y="90150"/>
                </a:lnTo>
                <a:lnTo>
                  <a:pt x="10590" y="90160"/>
                </a:lnTo>
                <a:lnTo>
                  <a:pt x="10580" y="90160"/>
                </a:lnTo>
                <a:lnTo>
                  <a:pt x="10580" y="90180"/>
                </a:lnTo>
                <a:lnTo>
                  <a:pt x="10570" y="90190"/>
                </a:lnTo>
                <a:lnTo>
                  <a:pt x="10570" y="90200"/>
                </a:lnTo>
                <a:lnTo>
                  <a:pt x="10560" y="90200"/>
                </a:lnTo>
                <a:lnTo>
                  <a:pt x="10550" y="90210"/>
                </a:lnTo>
                <a:lnTo>
                  <a:pt x="10540" y="90210"/>
                </a:lnTo>
                <a:lnTo>
                  <a:pt x="10530" y="90210"/>
                </a:lnTo>
                <a:lnTo>
                  <a:pt x="10520" y="90210"/>
                </a:lnTo>
                <a:lnTo>
                  <a:pt x="10500" y="90220"/>
                </a:lnTo>
                <a:lnTo>
                  <a:pt x="10430" y="90200"/>
                </a:lnTo>
                <a:lnTo>
                  <a:pt x="10310" y="90140"/>
                </a:lnTo>
                <a:lnTo>
                  <a:pt x="10240" y="90130"/>
                </a:lnTo>
                <a:lnTo>
                  <a:pt x="10230" y="90130"/>
                </a:lnTo>
                <a:lnTo>
                  <a:pt x="10230" y="90120"/>
                </a:lnTo>
                <a:lnTo>
                  <a:pt x="10230" y="90080"/>
                </a:lnTo>
                <a:lnTo>
                  <a:pt x="10170" y="90030"/>
                </a:lnTo>
                <a:lnTo>
                  <a:pt x="10140" y="89970"/>
                </a:lnTo>
                <a:lnTo>
                  <a:pt x="10130" y="89880"/>
                </a:lnTo>
                <a:lnTo>
                  <a:pt x="10130" y="89790"/>
                </a:lnTo>
                <a:lnTo>
                  <a:pt x="10180" y="89530"/>
                </a:lnTo>
                <a:lnTo>
                  <a:pt x="10180" y="88630"/>
                </a:lnTo>
                <a:lnTo>
                  <a:pt x="10270" y="88040"/>
                </a:lnTo>
                <a:lnTo>
                  <a:pt x="10320" y="87510"/>
                </a:lnTo>
                <a:lnTo>
                  <a:pt x="10240" y="87030"/>
                </a:lnTo>
                <a:lnTo>
                  <a:pt x="10240" y="86820"/>
                </a:lnTo>
                <a:lnTo>
                  <a:pt x="10360" y="86790"/>
                </a:lnTo>
                <a:lnTo>
                  <a:pt x="10390" y="87080"/>
                </a:lnTo>
                <a:lnTo>
                  <a:pt x="10470" y="87200"/>
                </a:lnTo>
                <a:lnTo>
                  <a:pt x="10580" y="86910"/>
                </a:lnTo>
                <a:lnTo>
                  <a:pt x="10560" y="86390"/>
                </a:lnTo>
                <a:lnTo>
                  <a:pt x="10600" y="86210"/>
                </a:lnTo>
                <a:lnTo>
                  <a:pt x="10540" y="85570"/>
                </a:lnTo>
                <a:lnTo>
                  <a:pt x="10590" y="84850"/>
                </a:lnTo>
                <a:lnTo>
                  <a:pt x="10310" y="82280"/>
                </a:lnTo>
                <a:lnTo>
                  <a:pt x="10320" y="82150"/>
                </a:lnTo>
                <a:lnTo>
                  <a:pt x="10350" y="82040"/>
                </a:lnTo>
                <a:lnTo>
                  <a:pt x="10490" y="81730"/>
                </a:lnTo>
                <a:lnTo>
                  <a:pt x="10340" y="81410"/>
                </a:lnTo>
                <a:lnTo>
                  <a:pt x="10030" y="80920"/>
                </a:lnTo>
                <a:lnTo>
                  <a:pt x="10030" y="80630"/>
                </a:lnTo>
                <a:lnTo>
                  <a:pt x="10130" y="80240"/>
                </a:lnTo>
                <a:lnTo>
                  <a:pt x="10210" y="80180"/>
                </a:lnTo>
                <a:lnTo>
                  <a:pt x="10350" y="80090"/>
                </a:lnTo>
                <a:lnTo>
                  <a:pt x="10480" y="80040"/>
                </a:lnTo>
                <a:lnTo>
                  <a:pt x="10540" y="80080"/>
                </a:lnTo>
                <a:lnTo>
                  <a:pt x="10570" y="80190"/>
                </a:lnTo>
                <a:lnTo>
                  <a:pt x="10640" y="80230"/>
                </a:lnTo>
                <a:lnTo>
                  <a:pt x="10740" y="80200"/>
                </a:lnTo>
                <a:lnTo>
                  <a:pt x="11060" y="79880"/>
                </a:lnTo>
                <a:lnTo>
                  <a:pt x="11120" y="79780"/>
                </a:lnTo>
                <a:lnTo>
                  <a:pt x="11140" y="79690"/>
                </a:lnTo>
                <a:lnTo>
                  <a:pt x="11150" y="79500"/>
                </a:lnTo>
                <a:lnTo>
                  <a:pt x="11170" y="79410"/>
                </a:lnTo>
                <a:lnTo>
                  <a:pt x="11300" y="79240"/>
                </a:lnTo>
                <a:lnTo>
                  <a:pt x="11700" y="79010"/>
                </a:lnTo>
                <a:lnTo>
                  <a:pt x="11780" y="78850"/>
                </a:lnTo>
                <a:lnTo>
                  <a:pt x="11810" y="78660"/>
                </a:lnTo>
                <a:lnTo>
                  <a:pt x="11940" y="78150"/>
                </a:lnTo>
                <a:lnTo>
                  <a:pt x="12010" y="77960"/>
                </a:lnTo>
                <a:lnTo>
                  <a:pt x="11950" y="77790"/>
                </a:lnTo>
                <a:lnTo>
                  <a:pt x="11970" y="77590"/>
                </a:lnTo>
                <a:lnTo>
                  <a:pt x="12060" y="77200"/>
                </a:lnTo>
                <a:lnTo>
                  <a:pt x="12120" y="76410"/>
                </a:lnTo>
                <a:lnTo>
                  <a:pt x="12150" y="76310"/>
                </a:lnTo>
                <a:lnTo>
                  <a:pt x="12210" y="76220"/>
                </a:lnTo>
                <a:lnTo>
                  <a:pt x="12440" y="76000"/>
                </a:lnTo>
                <a:lnTo>
                  <a:pt x="12480" y="75990"/>
                </a:lnTo>
                <a:lnTo>
                  <a:pt x="12580" y="76040"/>
                </a:lnTo>
                <a:lnTo>
                  <a:pt x="12640" y="76040"/>
                </a:lnTo>
                <a:lnTo>
                  <a:pt x="12700" y="75970"/>
                </a:lnTo>
                <a:lnTo>
                  <a:pt x="12730" y="75860"/>
                </a:lnTo>
                <a:lnTo>
                  <a:pt x="12720" y="75740"/>
                </a:lnTo>
                <a:lnTo>
                  <a:pt x="12680" y="75650"/>
                </a:lnTo>
                <a:lnTo>
                  <a:pt x="12590" y="75600"/>
                </a:lnTo>
                <a:lnTo>
                  <a:pt x="12520" y="75620"/>
                </a:lnTo>
                <a:lnTo>
                  <a:pt x="12480" y="75610"/>
                </a:lnTo>
                <a:lnTo>
                  <a:pt x="12500" y="75470"/>
                </a:lnTo>
                <a:lnTo>
                  <a:pt x="12570" y="75250"/>
                </a:lnTo>
                <a:lnTo>
                  <a:pt x="12740" y="74850"/>
                </a:lnTo>
                <a:lnTo>
                  <a:pt x="12770" y="74610"/>
                </a:lnTo>
                <a:lnTo>
                  <a:pt x="12800" y="74520"/>
                </a:lnTo>
                <a:lnTo>
                  <a:pt x="12860" y="74450"/>
                </a:lnTo>
                <a:lnTo>
                  <a:pt x="12930" y="74380"/>
                </a:lnTo>
                <a:lnTo>
                  <a:pt x="12990" y="74310"/>
                </a:lnTo>
                <a:lnTo>
                  <a:pt x="13030" y="74220"/>
                </a:lnTo>
                <a:lnTo>
                  <a:pt x="13090" y="73850"/>
                </a:lnTo>
                <a:lnTo>
                  <a:pt x="13090" y="73760"/>
                </a:lnTo>
                <a:lnTo>
                  <a:pt x="13110" y="73710"/>
                </a:lnTo>
                <a:lnTo>
                  <a:pt x="13150" y="73650"/>
                </a:lnTo>
                <a:lnTo>
                  <a:pt x="13200" y="73650"/>
                </a:lnTo>
                <a:lnTo>
                  <a:pt x="13240" y="73660"/>
                </a:lnTo>
                <a:lnTo>
                  <a:pt x="13290" y="73640"/>
                </a:lnTo>
                <a:lnTo>
                  <a:pt x="13340" y="73550"/>
                </a:lnTo>
                <a:lnTo>
                  <a:pt x="13400" y="73360"/>
                </a:lnTo>
                <a:lnTo>
                  <a:pt x="13530" y="73150"/>
                </a:lnTo>
                <a:lnTo>
                  <a:pt x="13530" y="73030"/>
                </a:lnTo>
                <a:lnTo>
                  <a:pt x="13500" y="72910"/>
                </a:lnTo>
                <a:lnTo>
                  <a:pt x="13490" y="72780"/>
                </a:lnTo>
                <a:lnTo>
                  <a:pt x="13500" y="72700"/>
                </a:lnTo>
                <a:lnTo>
                  <a:pt x="13550" y="72540"/>
                </a:lnTo>
                <a:lnTo>
                  <a:pt x="13660" y="72050"/>
                </a:lnTo>
                <a:lnTo>
                  <a:pt x="13700" y="71510"/>
                </a:lnTo>
                <a:lnTo>
                  <a:pt x="13730" y="71420"/>
                </a:lnTo>
                <a:lnTo>
                  <a:pt x="13840" y="71250"/>
                </a:lnTo>
                <a:lnTo>
                  <a:pt x="13910" y="71010"/>
                </a:lnTo>
                <a:lnTo>
                  <a:pt x="13980" y="70570"/>
                </a:lnTo>
                <a:lnTo>
                  <a:pt x="14000" y="70140"/>
                </a:lnTo>
                <a:lnTo>
                  <a:pt x="13980" y="69920"/>
                </a:lnTo>
                <a:lnTo>
                  <a:pt x="13910" y="69690"/>
                </a:lnTo>
                <a:lnTo>
                  <a:pt x="13870" y="69580"/>
                </a:lnTo>
                <a:lnTo>
                  <a:pt x="13850" y="69530"/>
                </a:lnTo>
                <a:lnTo>
                  <a:pt x="13840" y="69460"/>
                </a:lnTo>
                <a:lnTo>
                  <a:pt x="13840" y="69430"/>
                </a:lnTo>
                <a:lnTo>
                  <a:pt x="13810" y="69360"/>
                </a:lnTo>
                <a:lnTo>
                  <a:pt x="13800" y="69320"/>
                </a:lnTo>
                <a:lnTo>
                  <a:pt x="13810" y="69270"/>
                </a:lnTo>
                <a:lnTo>
                  <a:pt x="13830" y="69280"/>
                </a:lnTo>
                <a:lnTo>
                  <a:pt x="13860" y="69290"/>
                </a:lnTo>
                <a:lnTo>
                  <a:pt x="13920" y="69260"/>
                </a:lnTo>
                <a:lnTo>
                  <a:pt x="14000" y="69250"/>
                </a:lnTo>
                <a:lnTo>
                  <a:pt x="14030" y="69230"/>
                </a:lnTo>
                <a:lnTo>
                  <a:pt x="14050" y="69180"/>
                </a:lnTo>
                <a:lnTo>
                  <a:pt x="14070" y="69120"/>
                </a:lnTo>
                <a:lnTo>
                  <a:pt x="14070" y="69050"/>
                </a:lnTo>
                <a:lnTo>
                  <a:pt x="14070" y="69000"/>
                </a:lnTo>
                <a:lnTo>
                  <a:pt x="14020" y="68900"/>
                </a:lnTo>
                <a:lnTo>
                  <a:pt x="13940" y="68810"/>
                </a:lnTo>
                <a:lnTo>
                  <a:pt x="13900" y="68720"/>
                </a:lnTo>
                <a:lnTo>
                  <a:pt x="14000" y="68550"/>
                </a:lnTo>
                <a:lnTo>
                  <a:pt x="14030" y="68400"/>
                </a:lnTo>
                <a:lnTo>
                  <a:pt x="14160" y="68250"/>
                </a:lnTo>
                <a:lnTo>
                  <a:pt x="14190" y="68150"/>
                </a:lnTo>
                <a:lnTo>
                  <a:pt x="14210" y="68050"/>
                </a:lnTo>
                <a:lnTo>
                  <a:pt x="14250" y="67950"/>
                </a:lnTo>
                <a:lnTo>
                  <a:pt x="14360" y="67770"/>
                </a:lnTo>
                <a:lnTo>
                  <a:pt x="14380" y="67700"/>
                </a:lnTo>
                <a:lnTo>
                  <a:pt x="14390" y="67470"/>
                </a:lnTo>
                <a:lnTo>
                  <a:pt x="14410" y="67360"/>
                </a:lnTo>
                <a:lnTo>
                  <a:pt x="14460" y="67280"/>
                </a:lnTo>
                <a:lnTo>
                  <a:pt x="14620" y="67230"/>
                </a:lnTo>
                <a:lnTo>
                  <a:pt x="14650" y="67200"/>
                </a:lnTo>
                <a:lnTo>
                  <a:pt x="14690" y="67170"/>
                </a:lnTo>
                <a:lnTo>
                  <a:pt x="14740" y="67180"/>
                </a:lnTo>
                <a:lnTo>
                  <a:pt x="14830" y="67250"/>
                </a:lnTo>
                <a:lnTo>
                  <a:pt x="14870" y="67280"/>
                </a:lnTo>
                <a:lnTo>
                  <a:pt x="14920" y="67270"/>
                </a:lnTo>
                <a:lnTo>
                  <a:pt x="15030" y="67130"/>
                </a:lnTo>
                <a:lnTo>
                  <a:pt x="15070" y="66890"/>
                </a:lnTo>
                <a:lnTo>
                  <a:pt x="15120" y="66180"/>
                </a:lnTo>
                <a:lnTo>
                  <a:pt x="15090" y="65520"/>
                </a:lnTo>
                <a:lnTo>
                  <a:pt x="15120" y="65440"/>
                </a:lnTo>
                <a:lnTo>
                  <a:pt x="15210" y="65270"/>
                </a:lnTo>
                <a:lnTo>
                  <a:pt x="15230" y="65190"/>
                </a:lnTo>
                <a:close/>
                <a:moveTo>
                  <a:pt x="9960" y="85800"/>
                </a:moveTo>
                <a:lnTo>
                  <a:pt x="9970" y="86060"/>
                </a:lnTo>
                <a:lnTo>
                  <a:pt x="10040" y="86310"/>
                </a:lnTo>
                <a:lnTo>
                  <a:pt x="10050" y="86400"/>
                </a:lnTo>
                <a:lnTo>
                  <a:pt x="9900" y="86260"/>
                </a:lnTo>
                <a:lnTo>
                  <a:pt x="9810" y="86060"/>
                </a:lnTo>
                <a:lnTo>
                  <a:pt x="9600" y="85390"/>
                </a:lnTo>
                <a:lnTo>
                  <a:pt x="9610" y="85200"/>
                </a:lnTo>
                <a:lnTo>
                  <a:pt x="9670" y="85120"/>
                </a:lnTo>
                <a:lnTo>
                  <a:pt x="9810" y="85000"/>
                </a:lnTo>
                <a:lnTo>
                  <a:pt x="9920" y="85040"/>
                </a:lnTo>
                <a:lnTo>
                  <a:pt x="9940" y="85370"/>
                </a:lnTo>
                <a:lnTo>
                  <a:pt x="9960" y="85520"/>
                </a:lnTo>
                <a:lnTo>
                  <a:pt x="9960" y="85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Cune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710" y="75930"/>
                </a:moveTo>
                <a:lnTo>
                  <a:pt x="42780" y="75970"/>
                </a:lnTo>
                <a:lnTo>
                  <a:pt x="42870" y="75980"/>
                </a:lnTo>
                <a:lnTo>
                  <a:pt x="42930" y="76000"/>
                </a:lnTo>
                <a:lnTo>
                  <a:pt x="42930" y="76060"/>
                </a:lnTo>
                <a:lnTo>
                  <a:pt x="42910" y="76140"/>
                </a:lnTo>
                <a:lnTo>
                  <a:pt x="42890" y="76230"/>
                </a:lnTo>
                <a:lnTo>
                  <a:pt x="42920" y="76310"/>
                </a:lnTo>
                <a:lnTo>
                  <a:pt x="43000" y="76390"/>
                </a:lnTo>
                <a:lnTo>
                  <a:pt x="43100" y="76450"/>
                </a:lnTo>
                <a:lnTo>
                  <a:pt x="43310" y="76510"/>
                </a:lnTo>
                <a:lnTo>
                  <a:pt x="43360" y="76580"/>
                </a:lnTo>
                <a:lnTo>
                  <a:pt x="43390" y="76760"/>
                </a:lnTo>
                <a:lnTo>
                  <a:pt x="43350" y="76840"/>
                </a:lnTo>
                <a:lnTo>
                  <a:pt x="43350" y="76880"/>
                </a:lnTo>
                <a:lnTo>
                  <a:pt x="43410" y="76900"/>
                </a:lnTo>
                <a:lnTo>
                  <a:pt x="43590" y="77010"/>
                </a:lnTo>
                <a:lnTo>
                  <a:pt x="43650" y="77080"/>
                </a:lnTo>
                <a:lnTo>
                  <a:pt x="43820" y="77190"/>
                </a:lnTo>
                <a:lnTo>
                  <a:pt x="43880" y="77220"/>
                </a:lnTo>
                <a:lnTo>
                  <a:pt x="43850" y="77250"/>
                </a:lnTo>
                <a:lnTo>
                  <a:pt x="43810" y="77300"/>
                </a:lnTo>
                <a:lnTo>
                  <a:pt x="43790" y="77320"/>
                </a:lnTo>
                <a:lnTo>
                  <a:pt x="43790" y="77360"/>
                </a:lnTo>
                <a:lnTo>
                  <a:pt x="43860" y="77390"/>
                </a:lnTo>
                <a:lnTo>
                  <a:pt x="43920" y="77420"/>
                </a:lnTo>
                <a:lnTo>
                  <a:pt x="44160" y="77650"/>
                </a:lnTo>
                <a:lnTo>
                  <a:pt x="44220" y="77680"/>
                </a:lnTo>
                <a:lnTo>
                  <a:pt x="44290" y="77690"/>
                </a:lnTo>
                <a:lnTo>
                  <a:pt x="44430" y="77690"/>
                </a:lnTo>
                <a:lnTo>
                  <a:pt x="44490" y="77720"/>
                </a:lnTo>
                <a:lnTo>
                  <a:pt x="44540" y="77870"/>
                </a:lnTo>
                <a:lnTo>
                  <a:pt x="44590" y="77920"/>
                </a:lnTo>
                <a:lnTo>
                  <a:pt x="44620" y="77910"/>
                </a:lnTo>
                <a:lnTo>
                  <a:pt x="44680" y="77890"/>
                </a:lnTo>
                <a:lnTo>
                  <a:pt x="44710" y="77880"/>
                </a:lnTo>
                <a:lnTo>
                  <a:pt x="44800" y="78200"/>
                </a:lnTo>
                <a:lnTo>
                  <a:pt x="44830" y="78260"/>
                </a:lnTo>
                <a:lnTo>
                  <a:pt x="44910" y="78360"/>
                </a:lnTo>
                <a:lnTo>
                  <a:pt x="45270" y="78610"/>
                </a:lnTo>
                <a:lnTo>
                  <a:pt x="45450" y="78770"/>
                </a:lnTo>
                <a:lnTo>
                  <a:pt x="46290" y="80280"/>
                </a:lnTo>
                <a:lnTo>
                  <a:pt x="46590" y="80560"/>
                </a:lnTo>
                <a:lnTo>
                  <a:pt x="46700" y="80680"/>
                </a:lnTo>
                <a:lnTo>
                  <a:pt x="46800" y="80880"/>
                </a:lnTo>
                <a:lnTo>
                  <a:pt x="46860" y="81090"/>
                </a:lnTo>
                <a:lnTo>
                  <a:pt x="46880" y="81950"/>
                </a:lnTo>
                <a:lnTo>
                  <a:pt x="47050" y="83260"/>
                </a:lnTo>
                <a:lnTo>
                  <a:pt x="47080" y="84080"/>
                </a:lnTo>
                <a:lnTo>
                  <a:pt x="46980" y="84490"/>
                </a:lnTo>
                <a:lnTo>
                  <a:pt x="46910" y="84680"/>
                </a:lnTo>
                <a:lnTo>
                  <a:pt x="46790" y="84880"/>
                </a:lnTo>
                <a:lnTo>
                  <a:pt x="46380" y="85390"/>
                </a:lnTo>
                <a:lnTo>
                  <a:pt x="46250" y="85950"/>
                </a:lnTo>
                <a:lnTo>
                  <a:pt x="45960" y="86600"/>
                </a:lnTo>
                <a:lnTo>
                  <a:pt x="45890" y="86840"/>
                </a:lnTo>
                <a:lnTo>
                  <a:pt x="45840" y="87280"/>
                </a:lnTo>
                <a:lnTo>
                  <a:pt x="45830" y="87730"/>
                </a:lnTo>
                <a:lnTo>
                  <a:pt x="45890" y="88420"/>
                </a:lnTo>
                <a:lnTo>
                  <a:pt x="46200" y="89910"/>
                </a:lnTo>
                <a:lnTo>
                  <a:pt x="46170" y="91060"/>
                </a:lnTo>
                <a:lnTo>
                  <a:pt x="46740" y="91060"/>
                </a:lnTo>
                <a:lnTo>
                  <a:pt x="48420" y="91060"/>
                </a:lnTo>
                <a:lnTo>
                  <a:pt x="50090" y="91060"/>
                </a:lnTo>
                <a:lnTo>
                  <a:pt x="50880" y="91060"/>
                </a:lnTo>
                <a:lnTo>
                  <a:pt x="51760" y="91060"/>
                </a:lnTo>
                <a:lnTo>
                  <a:pt x="53430" y="91060"/>
                </a:lnTo>
                <a:lnTo>
                  <a:pt x="53780" y="91060"/>
                </a:lnTo>
                <a:lnTo>
                  <a:pt x="53830" y="91060"/>
                </a:lnTo>
                <a:lnTo>
                  <a:pt x="53840" y="91100"/>
                </a:lnTo>
                <a:lnTo>
                  <a:pt x="53870" y="91170"/>
                </a:lnTo>
                <a:lnTo>
                  <a:pt x="53910" y="91200"/>
                </a:lnTo>
                <a:lnTo>
                  <a:pt x="53950" y="91230"/>
                </a:lnTo>
                <a:lnTo>
                  <a:pt x="54060" y="91490"/>
                </a:lnTo>
                <a:lnTo>
                  <a:pt x="54070" y="91560"/>
                </a:lnTo>
                <a:lnTo>
                  <a:pt x="54090" y="91570"/>
                </a:lnTo>
                <a:lnTo>
                  <a:pt x="54250" y="91620"/>
                </a:lnTo>
                <a:lnTo>
                  <a:pt x="54470" y="92060"/>
                </a:lnTo>
                <a:lnTo>
                  <a:pt x="54490" y="92130"/>
                </a:lnTo>
                <a:lnTo>
                  <a:pt x="54580" y="92180"/>
                </a:lnTo>
                <a:lnTo>
                  <a:pt x="54920" y="92460"/>
                </a:lnTo>
                <a:lnTo>
                  <a:pt x="54940" y="92510"/>
                </a:lnTo>
                <a:lnTo>
                  <a:pt x="54970" y="92640"/>
                </a:lnTo>
                <a:lnTo>
                  <a:pt x="55010" y="92700"/>
                </a:lnTo>
                <a:lnTo>
                  <a:pt x="55070" y="92760"/>
                </a:lnTo>
                <a:lnTo>
                  <a:pt x="55190" y="92820"/>
                </a:lnTo>
                <a:lnTo>
                  <a:pt x="55250" y="92860"/>
                </a:lnTo>
                <a:lnTo>
                  <a:pt x="55630" y="93260"/>
                </a:lnTo>
                <a:lnTo>
                  <a:pt x="55650" y="93290"/>
                </a:lnTo>
                <a:lnTo>
                  <a:pt x="55610" y="93260"/>
                </a:lnTo>
                <a:lnTo>
                  <a:pt x="55510" y="93190"/>
                </a:lnTo>
                <a:lnTo>
                  <a:pt x="55490" y="93170"/>
                </a:lnTo>
                <a:lnTo>
                  <a:pt x="55460" y="93150"/>
                </a:lnTo>
                <a:lnTo>
                  <a:pt x="55430" y="93130"/>
                </a:lnTo>
                <a:lnTo>
                  <a:pt x="55400" y="93110"/>
                </a:lnTo>
                <a:lnTo>
                  <a:pt x="55360" y="93080"/>
                </a:lnTo>
                <a:lnTo>
                  <a:pt x="55350" y="93080"/>
                </a:lnTo>
                <a:lnTo>
                  <a:pt x="55330" y="93060"/>
                </a:lnTo>
                <a:lnTo>
                  <a:pt x="55300" y="93030"/>
                </a:lnTo>
                <a:lnTo>
                  <a:pt x="55290" y="93020"/>
                </a:lnTo>
                <a:lnTo>
                  <a:pt x="55280" y="93010"/>
                </a:lnTo>
                <a:lnTo>
                  <a:pt x="55280" y="93000"/>
                </a:lnTo>
                <a:lnTo>
                  <a:pt x="55270" y="92990"/>
                </a:lnTo>
                <a:lnTo>
                  <a:pt x="55260" y="92980"/>
                </a:lnTo>
                <a:lnTo>
                  <a:pt x="55250" y="92970"/>
                </a:lnTo>
                <a:lnTo>
                  <a:pt x="55230" y="92950"/>
                </a:lnTo>
                <a:lnTo>
                  <a:pt x="55210" y="92940"/>
                </a:lnTo>
                <a:lnTo>
                  <a:pt x="55190" y="92940"/>
                </a:lnTo>
                <a:lnTo>
                  <a:pt x="55170" y="92930"/>
                </a:lnTo>
                <a:lnTo>
                  <a:pt x="55160" y="92920"/>
                </a:lnTo>
                <a:lnTo>
                  <a:pt x="55110" y="92870"/>
                </a:lnTo>
                <a:lnTo>
                  <a:pt x="55100" y="92860"/>
                </a:lnTo>
                <a:lnTo>
                  <a:pt x="55090" y="92850"/>
                </a:lnTo>
                <a:lnTo>
                  <a:pt x="55090" y="92840"/>
                </a:lnTo>
                <a:lnTo>
                  <a:pt x="55080" y="92830"/>
                </a:lnTo>
                <a:lnTo>
                  <a:pt x="55070" y="92820"/>
                </a:lnTo>
                <a:lnTo>
                  <a:pt x="55060" y="92810"/>
                </a:lnTo>
                <a:lnTo>
                  <a:pt x="55060" y="92800"/>
                </a:lnTo>
                <a:lnTo>
                  <a:pt x="55040" y="92790"/>
                </a:lnTo>
                <a:lnTo>
                  <a:pt x="55030" y="92780"/>
                </a:lnTo>
                <a:lnTo>
                  <a:pt x="55020" y="92780"/>
                </a:lnTo>
                <a:lnTo>
                  <a:pt x="54980" y="92770"/>
                </a:lnTo>
                <a:lnTo>
                  <a:pt x="54950" y="92750"/>
                </a:lnTo>
                <a:lnTo>
                  <a:pt x="54940" y="92740"/>
                </a:lnTo>
                <a:lnTo>
                  <a:pt x="54940" y="92730"/>
                </a:lnTo>
                <a:lnTo>
                  <a:pt x="54930" y="92730"/>
                </a:lnTo>
                <a:lnTo>
                  <a:pt x="54920" y="92720"/>
                </a:lnTo>
                <a:lnTo>
                  <a:pt x="54910" y="92710"/>
                </a:lnTo>
                <a:lnTo>
                  <a:pt x="54900" y="92680"/>
                </a:lnTo>
                <a:lnTo>
                  <a:pt x="54900" y="92650"/>
                </a:lnTo>
                <a:lnTo>
                  <a:pt x="54900" y="92640"/>
                </a:lnTo>
                <a:lnTo>
                  <a:pt x="54900" y="92620"/>
                </a:lnTo>
                <a:lnTo>
                  <a:pt x="54900" y="92600"/>
                </a:lnTo>
                <a:lnTo>
                  <a:pt x="54900" y="92590"/>
                </a:lnTo>
                <a:lnTo>
                  <a:pt x="54910" y="92580"/>
                </a:lnTo>
                <a:lnTo>
                  <a:pt x="54910" y="92570"/>
                </a:lnTo>
                <a:lnTo>
                  <a:pt x="54920" y="92560"/>
                </a:lnTo>
                <a:lnTo>
                  <a:pt x="54920" y="92550"/>
                </a:lnTo>
                <a:lnTo>
                  <a:pt x="54920" y="92540"/>
                </a:lnTo>
                <a:lnTo>
                  <a:pt x="54910" y="92530"/>
                </a:lnTo>
                <a:lnTo>
                  <a:pt x="54910" y="92520"/>
                </a:lnTo>
                <a:lnTo>
                  <a:pt x="54910" y="92510"/>
                </a:lnTo>
                <a:lnTo>
                  <a:pt x="54900" y="92500"/>
                </a:lnTo>
                <a:lnTo>
                  <a:pt x="54890" y="92500"/>
                </a:lnTo>
                <a:lnTo>
                  <a:pt x="54870" y="92500"/>
                </a:lnTo>
                <a:lnTo>
                  <a:pt x="54850" y="92500"/>
                </a:lnTo>
                <a:lnTo>
                  <a:pt x="54840" y="92490"/>
                </a:lnTo>
                <a:lnTo>
                  <a:pt x="54830" y="92480"/>
                </a:lnTo>
                <a:lnTo>
                  <a:pt x="54830" y="92470"/>
                </a:lnTo>
                <a:lnTo>
                  <a:pt x="54820" y="92470"/>
                </a:lnTo>
                <a:lnTo>
                  <a:pt x="54820" y="92460"/>
                </a:lnTo>
                <a:lnTo>
                  <a:pt x="54820" y="92450"/>
                </a:lnTo>
                <a:lnTo>
                  <a:pt x="54810" y="92440"/>
                </a:lnTo>
                <a:lnTo>
                  <a:pt x="54800" y="92430"/>
                </a:lnTo>
                <a:lnTo>
                  <a:pt x="54800" y="92420"/>
                </a:lnTo>
                <a:lnTo>
                  <a:pt x="54790" y="92410"/>
                </a:lnTo>
                <a:lnTo>
                  <a:pt x="54790" y="92400"/>
                </a:lnTo>
                <a:lnTo>
                  <a:pt x="54780" y="92390"/>
                </a:lnTo>
                <a:lnTo>
                  <a:pt x="54760" y="92390"/>
                </a:lnTo>
                <a:lnTo>
                  <a:pt x="54730" y="92390"/>
                </a:lnTo>
                <a:lnTo>
                  <a:pt x="54710" y="92390"/>
                </a:lnTo>
                <a:lnTo>
                  <a:pt x="54700" y="92400"/>
                </a:lnTo>
                <a:lnTo>
                  <a:pt x="54680" y="92390"/>
                </a:lnTo>
                <a:lnTo>
                  <a:pt x="54660" y="92390"/>
                </a:lnTo>
                <a:lnTo>
                  <a:pt x="54650" y="92390"/>
                </a:lnTo>
                <a:lnTo>
                  <a:pt x="54630" y="92390"/>
                </a:lnTo>
                <a:lnTo>
                  <a:pt x="54600" y="92390"/>
                </a:lnTo>
                <a:lnTo>
                  <a:pt x="54590" y="92390"/>
                </a:lnTo>
                <a:lnTo>
                  <a:pt x="54580" y="92390"/>
                </a:lnTo>
                <a:lnTo>
                  <a:pt x="54560" y="92380"/>
                </a:lnTo>
                <a:lnTo>
                  <a:pt x="54550" y="92380"/>
                </a:lnTo>
                <a:lnTo>
                  <a:pt x="54550" y="92370"/>
                </a:lnTo>
                <a:lnTo>
                  <a:pt x="54540" y="92370"/>
                </a:lnTo>
                <a:lnTo>
                  <a:pt x="54540" y="92360"/>
                </a:lnTo>
                <a:lnTo>
                  <a:pt x="54530" y="92320"/>
                </a:lnTo>
                <a:lnTo>
                  <a:pt x="54530" y="92310"/>
                </a:lnTo>
                <a:lnTo>
                  <a:pt x="54530" y="92300"/>
                </a:lnTo>
                <a:lnTo>
                  <a:pt x="54520" y="92300"/>
                </a:lnTo>
                <a:lnTo>
                  <a:pt x="54520" y="92290"/>
                </a:lnTo>
                <a:lnTo>
                  <a:pt x="54510" y="92290"/>
                </a:lnTo>
                <a:lnTo>
                  <a:pt x="54510" y="92280"/>
                </a:lnTo>
                <a:lnTo>
                  <a:pt x="54500" y="92280"/>
                </a:lnTo>
                <a:lnTo>
                  <a:pt x="54500" y="92270"/>
                </a:lnTo>
                <a:lnTo>
                  <a:pt x="54490" y="92270"/>
                </a:lnTo>
                <a:lnTo>
                  <a:pt x="54490" y="92260"/>
                </a:lnTo>
                <a:lnTo>
                  <a:pt x="54480" y="92250"/>
                </a:lnTo>
                <a:lnTo>
                  <a:pt x="54470" y="92240"/>
                </a:lnTo>
                <a:lnTo>
                  <a:pt x="54440" y="92220"/>
                </a:lnTo>
                <a:lnTo>
                  <a:pt x="54420" y="92180"/>
                </a:lnTo>
                <a:lnTo>
                  <a:pt x="54400" y="92140"/>
                </a:lnTo>
                <a:lnTo>
                  <a:pt x="54400" y="92130"/>
                </a:lnTo>
                <a:lnTo>
                  <a:pt x="54400" y="92120"/>
                </a:lnTo>
                <a:lnTo>
                  <a:pt x="54390" y="92120"/>
                </a:lnTo>
                <a:lnTo>
                  <a:pt x="54380" y="92110"/>
                </a:lnTo>
                <a:lnTo>
                  <a:pt x="54370" y="92100"/>
                </a:lnTo>
                <a:lnTo>
                  <a:pt x="54360" y="92090"/>
                </a:lnTo>
                <a:lnTo>
                  <a:pt x="54360" y="92080"/>
                </a:lnTo>
                <a:lnTo>
                  <a:pt x="54360" y="92070"/>
                </a:lnTo>
                <a:lnTo>
                  <a:pt x="54380" y="92040"/>
                </a:lnTo>
                <a:lnTo>
                  <a:pt x="54380" y="92030"/>
                </a:lnTo>
                <a:lnTo>
                  <a:pt x="54380" y="92020"/>
                </a:lnTo>
                <a:lnTo>
                  <a:pt x="54380" y="92010"/>
                </a:lnTo>
                <a:lnTo>
                  <a:pt x="54380" y="92000"/>
                </a:lnTo>
                <a:lnTo>
                  <a:pt x="54380" y="91980"/>
                </a:lnTo>
                <a:lnTo>
                  <a:pt x="54370" y="91980"/>
                </a:lnTo>
                <a:lnTo>
                  <a:pt x="54350" y="91960"/>
                </a:lnTo>
                <a:lnTo>
                  <a:pt x="54340" y="91950"/>
                </a:lnTo>
                <a:lnTo>
                  <a:pt x="54330" y="91940"/>
                </a:lnTo>
                <a:lnTo>
                  <a:pt x="54320" y="91940"/>
                </a:lnTo>
                <a:lnTo>
                  <a:pt x="54300" y="91930"/>
                </a:lnTo>
                <a:lnTo>
                  <a:pt x="54290" y="91930"/>
                </a:lnTo>
                <a:lnTo>
                  <a:pt x="54280" y="91920"/>
                </a:lnTo>
                <a:lnTo>
                  <a:pt x="54270" y="91910"/>
                </a:lnTo>
                <a:lnTo>
                  <a:pt x="54260" y="91900"/>
                </a:lnTo>
                <a:lnTo>
                  <a:pt x="54260" y="91890"/>
                </a:lnTo>
                <a:lnTo>
                  <a:pt x="54250" y="91880"/>
                </a:lnTo>
                <a:lnTo>
                  <a:pt x="54250" y="91870"/>
                </a:lnTo>
                <a:lnTo>
                  <a:pt x="54250" y="91860"/>
                </a:lnTo>
                <a:lnTo>
                  <a:pt x="54250" y="91850"/>
                </a:lnTo>
                <a:lnTo>
                  <a:pt x="54250" y="91840"/>
                </a:lnTo>
                <a:lnTo>
                  <a:pt x="54240" y="91830"/>
                </a:lnTo>
                <a:lnTo>
                  <a:pt x="54240" y="91820"/>
                </a:lnTo>
                <a:lnTo>
                  <a:pt x="54230" y="91820"/>
                </a:lnTo>
                <a:lnTo>
                  <a:pt x="54210" y="91810"/>
                </a:lnTo>
                <a:lnTo>
                  <a:pt x="54200" y="91810"/>
                </a:lnTo>
                <a:lnTo>
                  <a:pt x="54180" y="91800"/>
                </a:lnTo>
                <a:lnTo>
                  <a:pt x="54160" y="91790"/>
                </a:lnTo>
                <a:lnTo>
                  <a:pt x="54140" y="91780"/>
                </a:lnTo>
                <a:lnTo>
                  <a:pt x="54140" y="91770"/>
                </a:lnTo>
                <a:lnTo>
                  <a:pt x="54130" y="91760"/>
                </a:lnTo>
                <a:lnTo>
                  <a:pt x="54130" y="91750"/>
                </a:lnTo>
                <a:lnTo>
                  <a:pt x="54130" y="91740"/>
                </a:lnTo>
                <a:lnTo>
                  <a:pt x="54130" y="91730"/>
                </a:lnTo>
                <a:lnTo>
                  <a:pt x="54130" y="91720"/>
                </a:lnTo>
                <a:lnTo>
                  <a:pt x="54120" y="91720"/>
                </a:lnTo>
                <a:lnTo>
                  <a:pt x="54110" y="91720"/>
                </a:lnTo>
                <a:lnTo>
                  <a:pt x="54090" y="91720"/>
                </a:lnTo>
                <a:lnTo>
                  <a:pt x="54080" y="91720"/>
                </a:lnTo>
                <a:lnTo>
                  <a:pt x="54070" y="91720"/>
                </a:lnTo>
                <a:lnTo>
                  <a:pt x="54060" y="91720"/>
                </a:lnTo>
                <a:lnTo>
                  <a:pt x="54040" y="91720"/>
                </a:lnTo>
                <a:lnTo>
                  <a:pt x="54010" y="91700"/>
                </a:lnTo>
                <a:lnTo>
                  <a:pt x="54000" y="91700"/>
                </a:lnTo>
                <a:lnTo>
                  <a:pt x="54000" y="91690"/>
                </a:lnTo>
                <a:lnTo>
                  <a:pt x="53990" y="91680"/>
                </a:lnTo>
                <a:lnTo>
                  <a:pt x="53990" y="91660"/>
                </a:lnTo>
                <a:lnTo>
                  <a:pt x="53990" y="91650"/>
                </a:lnTo>
                <a:lnTo>
                  <a:pt x="53990" y="91640"/>
                </a:lnTo>
                <a:lnTo>
                  <a:pt x="53990" y="91620"/>
                </a:lnTo>
                <a:lnTo>
                  <a:pt x="53980" y="91610"/>
                </a:lnTo>
                <a:lnTo>
                  <a:pt x="53970" y="91600"/>
                </a:lnTo>
                <a:lnTo>
                  <a:pt x="53970" y="91590"/>
                </a:lnTo>
                <a:lnTo>
                  <a:pt x="53970" y="91580"/>
                </a:lnTo>
                <a:lnTo>
                  <a:pt x="53970" y="91570"/>
                </a:lnTo>
                <a:lnTo>
                  <a:pt x="53970" y="91560"/>
                </a:lnTo>
                <a:lnTo>
                  <a:pt x="53980" y="91540"/>
                </a:lnTo>
                <a:lnTo>
                  <a:pt x="53980" y="91520"/>
                </a:lnTo>
                <a:lnTo>
                  <a:pt x="53970" y="91510"/>
                </a:lnTo>
                <a:lnTo>
                  <a:pt x="53970" y="91500"/>
                </a:lnTo>
                <a:lnTo>
                  <a:pt x="53970" y="91490"/>
                </a:lnTo>
                <a:lnTo>
                  <a:pt x="53970" y="91480"/>
                </a:lnTo>
                <a:lnTo>
                  <a:pt x="53970" y="91470"/>
                </a:lnTo>
                <a:lnTo>
                  <a:pt x="53970" y="91460"/>
                </a:lnTo>
                <a:lnTo>
                  <a:pt x="53960" y="91460"/>
                </a:lnTo>
                <a:lnTo>
                  <a:pt x="53950" y="91450"/>
                </a:lnTo>
                <a:lnTo>
                  <a:pt x="53930" y="91440"/>
                </a:lnTo>
                <a:lnTo>
                  <a:pt x="53910" y="91440"/>
                </a:lnTo>
                <a:lnTo>
                  <a:pt x="53900" y="91440"/>
                </a:lnTo>
                <a:lnTo>
                  <a:pt x="53900" y="91430"/>
                </a:lnTo>
                <a:lnTo>
                  <a:pt x="53890" y="91420"/>
                </a:lnTo>
                <a:lnTo>
                  <a:pt x="53880" y="91410"/>
                </a:lnTo>
                <a:lnTo>
                  <a:pt x="53880" y="91400"/>
                </a:lnTo>
                <a:lnTo>
                  <a:pt x="53870" y="91390"/>
                </a:lnTo>
                <a:lnTo>
                  <a:pt x="53860" y="91370"/>
                </a:lnTo>
                <a:lnTo>
                  <a:pt x="53850" y="91350"/>
                </a:lnTo>
                <a:lnTo>
                  <a:pt x="53840" y="91350"/>
                </a:lnTo>
                <a:lnTo>
                  <a:pt x="53840" y="91340"/>
                </a:lnTo>
                <a:lnTo>
                  <a:pt x="53840" y="91330"/>
                </a:lnTo>
                <a:lnTo>
                  <a:pt x="53840" y="91320"/>
                </a:lnTo>
                <a:lnTo>
                  <a:pt x="53830" y="91310"/>
                </a:lnTo>
                <a:lnTo>
                  <a:pt x="53830" y="91300"/>
                </a:lnTo>
                <a:lnTo>
                  <a:pt x="53830" y="91290"/>
                </a:lnTo>
                <a:lnTo>
                  <a:pt x="53830" y="91280"/>
                </a:lnTo>
                <a:lnTo>
                  <a:pt x="53820" y="91280"/>
                </a:lnTo>
                <a:lnTo>
                  <a:pt x="53810" y="91270"/>
                </a:lnTo>
                <a:lnTo>
                  <a:pt x="53800" y="91270"/>
                </a:lnTo>
                <a:lnTo>
                  <a:pt x="53790" y="91260"/>
                </a:lnTo>
                <a:lnTo>
                  <a:pt x="53780" y="91250"/>
                </a:lnTo>
                <a:lnTo>
                  <a:pt x="53780" y="91240"/>
                </a:lnTo>
                <a:lnTo>
                  <a:pt x="53770" y="91240"/>
                </a:lnTo>
                <a:lnTo>
                  <a:pt x="53760" y="91230"/>
                </a:lnTo>
                <a:lnTo>
                  <a:pt x="53760" y="91220"/>
                </a:lnTo>
                <a:lnTo>
                  <a:pt x="53750" y="91210"/>
                </a:lnTo>
                <a:lnTo>
                  <a:pt x="53730" y="91190"/>
                </a:lnTo>
                <a:lnTo>
                  <a:pt x="53710" y="91180"/>
                </a:lnTo>
                <a:lnTo>
                  <a:pt x="53700" y="91170"/>
                </a:lnTo>
                <a:lnTo>
                  <a:pt x="53700" y="91160"/>
                </a:lnTo>
                <a:lnTo>
                  <a:pt x="53690" y="91150"/>
                </a:lnTo>
                <a:lnTo>
                  <a:pt x="53670" y="91120"/>
                </a:lnTo>
                <a:lnTo>
                  <a:pt x="53640" y="91100"/>
                </a:lnTo>
                <a:lnTo>
                  <a:pt x="53630" y="91080"/>
                </a:lnTo>
                <a:lnTo>
                  <a:pt x="53620" y="91060"/>
                </a:lnTo>
                <a:lnTo>
                  <a:pt x="50880" y="91060"/>
                </a:lnTo>
                <a:lnTo>
                  <a:pt x="48280" y="91060"/>
                </a:lnTo>
                <a:lnTo>
                  <a:pt x="47610" y="91060"/>
                </a:lnTo>
                <a:lnTo>
                  <a:pt x="46860" y="91060"/>
                </a:lnTo>
                <a:lnTo>
                  <a:pt x="46160" y="91060"/>
                </a:lnTo>
                <a:lnTo>
                  <a:pt x="44100" y="91060"/>
                </a:lnTo>
                <a:lnTo>
                  <a:pt x="43510" y="91060"/>
                </a:lnTo>
                <a:lnTo>
                  <a:pt x="42780" y="91060"/>
                </a:lnTo>
                <a:lnTo>
                  <a:pt x="42260" y="91060"/>
                </a:lnTo>
                <a:lnTo>
                  <a:pt x="41990" y="91060"/>
                </a:lnTo>
                <a:lnTo>
                  <a:pt x="41460" y="91060"/>
                </a:lnTo>
                <a:lnTo>
                  <a:pt x="40850" y="91060"/>
                </a:lnTo>
                <a:lnTo>
                  <a:pt x="40500" y="91060"/>
                </a:lnTo>
                <a:lnTo>
                  <a:pt x="39890" y="91060"/>
                </a:lnTo>
                <a:lnTo>
                  <a:pt x="39860" y="91060"/>
                </a:lnTo>
                <a:lnTo>
                  <a:pt x="39730" y="91060"/>
                </a:lnTo>
                <a:lnTo>
                  <a:pt x="39570" y="91060"/>
                </a:lnTo>
                <a:lnTo>
                  <a:pt x="39490" y="91060"/>
                </a:lnTo>
                <a:lnTo>
                  <a:pt x="39460" y="91060"/>
                </a:lnTo>
                <a:lnTo>
                  <a:pt x="39460" y="91070"/>
                </a:lnTo>
                <a:lnTo>
                  <a:pt x="38960" y="91070"/>
                </a:lnTo>
                <a:lnTo>
                  <a:pt x="38610" y="91070"/>
                </a:lnTo>
                <a:lnTo>
                  <a:pt x="38550" y="91070"/>
                </a:lnTo>
                <a:lnTo>
                  <a:pt x="38450" y="91070"/>
                </a:lnTo>
                <a:lnTo>
                  <a:pt x="38240" y="91070"/>
                </a:lnTo>
                <a:lnTo>
                  <a:pt x="38210" y="91070"/>
                </a:lnTo>
                <a:lnTo>
                  <a:pt x="38090" y="91070"/>
                </a:lnTo>
                <a:lnTo>
                  <a:pt x="37910" y="91070"/>
                </a:lnTo>
                <a:lnTo>
                  <a:pt x="37840" y="91070"/>
                </a:lnTo>
                <a:lnTo>
                  <a:pt x="37570" y="91070"/>
                </a:lnTo>
                <a:lnTo>
                  <a:pt x="37350" y="91070"/>
                </a:lnTo>
                <a:lnTo>
                  <a:pt x="37230" y="91070"/>
                </a:lnTo>
                <a:lnTo>
                  <a:pt x="37180" y="91070"/>
                </a:lnTo>
                <a:lnTo>
                  <a:pt x="37120" y="91070"/>
                </a:lnTo>
                <a:lnTo>
                  <a:pt x="37000" y="91070"/>
                </a:lnTo>
                <a:lnTo>
                  <a:pt x="36930" y="91070"/>
                </a:lnTo>
                <a:lnTo>
                  <a:pt x="36920" y="91070"/>
                </a:lnTo>
                <a:lnTo>
                  <a:pt x="36740" y="91070"/>
                </a:lnTo>
                <a:lnTo>
                  <a:pt x="36570" y="91070"/>
                </a:lnTo>
                <a:lnTo>
                  <a:pt x="36460" y="91070"/>
                </a:lnTo>
                <a:lnTo>
                  <a:pt x="36230" y="91070"/>
                </a:lnTo>
                <a:lnTo>
                  <a:pt x="36070" y="91070"/>
                </a:lnTo>
                <a:lnTo>
                  <a:pt x="35870" y="91070"/>
                </a:lnTo>
                <a:lnTo>
                  <a:pt x="35740" y="91070"/>
                </a:lnTo>
                <a:lnTo>
                  <a:pt x="35630" y="91070"/>
                </a:lnTo>
                <a:lnTo>
                  <a:pt x="35500" y="91070"/>
                </a:lnTo>
                <a:lnTo>
                  <a:pt x="35420" y="91070"/>
                </a:lnTo>
                <a:lnTo>
                  <a:pt x="35110" y="91070"/>
                </a:lnTo>
                <a:lnTo>
                  <a:pt x="35040" y="91070"/>
                </a:lnTo>
                <a:lnTo>
                  <a:pt x="34930" y="91070"/>
                </a:lnTo>
                <a:lnTo>
                  <a:pt x="34910" y="91070"/>
                </a:lnTo>
                <a:lnTo>
                  <a:pt x="34880" y="91070"/>
                </a:lnTo>
                <a:lnTo>
                  <a:pt x="34750" y="91070"/>
                </a:lnTo>
                <a:lnTo>
                  <a:pt x="34390" y="91070"/>
                </a:lnTo>
                <a:lnTo>
                  <a:pt x="34300" y="91070"/>
                </a:lnTo>
                <a:lnTo>
                  <a:pt x="34200" y="91070"/>
                </a:lnTo>
                <a:lnTo>
                  <a:pt x="34110" y="91070"/>
                </a:lnTo>
                <a:lnTo>
                  <a:pt x="34010" y="91070"/>
                </a:lnTo>
                <a:lnTo>
                  <a:pt x="33860" y="91070"/>
                </a:lnTo>
                <a:lnTo>
                  <a:pt x="33820" y="91070"/>
                </a:lnTo>
                <a:lnTo>
                  <a:pt x="33750" y="91070"/>
                </a:lnTo>
                <a:lnTo>
                  <a:pt x="33730" y="91070"/>
                </a:lnTo>
                <a:lnTo>
                  <a:pt x="33550" y="91070"/>
                </a:lnTo>
                <a:lnTo>
                  <a:pt x="33440" y="91070"/>
                </a:lnTo>
                <a:lnTo>
                  <a:pt x="33230" y="91070"/>
                </a:lnTo>
                <a:lnTo>
                  <a:pt x="33100" y="91070"/>
                </a:lnTo>
                <a:lnTo>
                  <a:pt x="32940" y="91070"/>
                </a:lnTo>
                <a:lnTo>
                  <a:pt x="32780" y="91070"/>
                </a:lnTo>
                <a:lnTo>
                  <a:pt x="32590" y="91070"/>
                </a:lnTo>
                <a:lnTo>
                  <a:pt x="32450" y="91070"/>
                </a:lnTo>
                <a:lnTo>
                  <a:pt x="31670" y="91070"/>
                </a:lnTo>
                <a:lnTo>
                  <a:pt x="31360" y="91070"/>
                </a:lnTo>
                <a:lnTo>
                  <a:pt x="31310" y="91070"/>
                </a:lnTo>
                <a:lnTo>
                  <a:pt x="31290" y="91070"/>
                </a:lnTo>
                <a:lnTo>
                  <a:pt x="30930" y="91070"/>
                </a:lnTo>
                <a:lnTo>
                  <a:pt x="30860" y="91070"/>
                </a:lnTo>
                <a:lnTo>
                  <a:pt x="30610" y="91070"/>
                </a:lnTo>
                <a:lnTo>
                  <a:pt x="30360" y="91070"/>
                </a:lnTo>
                <a:lnTo>
                  <a:pt x="30270" y="91070"/>
                </a:lnTo>
                <a:lnTo>
                  <a:pt x="30110" y="91070"/>
                </a:lnTo>
                <a:lnTo>
                  <a:pt x="30050" y="91070"/>
                </a:lnTo>
                <a:lnTo>
                  <a:pt x="29830" y="91070"/>
                </a:lnTo>
                <a:lnTo>
                  <a:pt x="29680" y="91070"/>
                </a:lnTo>
                <a:lnTo>
                  <a:pt x="29570" y="91070"/>
                </a:lnTo>
                <a:lnTo>
                  <a:pt x="29430" y="91070"/>
                </a:lnTo>
                <a:lnTo>
                  <a:pt x="29280" y="91070"/>
                </a:lnTo>
                <a:lnTo>
                  <a:pt x="29090" y="91070"/>
                </a:lnTo>
                <a:lnTo>
                  <a:pt x="28980" y="91070"/>
                </a:lnTo>
                <a:lnTo>
                  <a:pt x="28930" y="91070"/>
                </a:lnTo>
                <a:lnTo>
                  <a:pt x="28630" y="91070"/>
                </a:lnTo>
                <a:lnTo>
                  <a:pt x="28330" y="91070"/>
                </a:lnTo>
                <a:lnTo>
                  <a:pt x="28050" y="91070"/>
                </a:lnTo>
                <a:lnTo>
                  <a:pt x="27920" y="91070"/>
                </a:lnTo>
                <a:lnTo>
                  <a:pt x="27420" y="91070"/>
                </a:lnTo>
                <a:lnTo>
                  <a:pt x="27200" y="91070"/>
                </a:lnTo>
                <a:lnTo>
                  <a:pt x="26980" y="91070"/>
                </a:lnTo>
                <a:lnTo>
                  <a:pt x="26420" y="91070"/>
                </a:lnTo>
                <a:lnTo>
                  <a:pt x="26400" y="91070"/>
                </a:lnTo>
                <a:lnTo>
                  <a:pt x="26300" y="91080"/>
                </a:lnTo>
                <a:lnTo>
                  <a:pt x="26200" y="91080"/>
                </a:lnTo>
                <a:lnTo>
                  <a:pt x="26210" y="91090"/>
                </a:lnTo>
                <a:lnTo>
                  <a:pt x="26220" y="91100"/>
                </a:lnTo>
                <a:lnTo>
                  <a:pt x="26220" y="91110"/>
                </a:lnTo>
                <a:lnTo>
                  <a:pt x="26220" y="91120"/>
                </a:lnTo>
                <a:lnTo>
                  <a:pt x="26210" y="91130"/>
                </a:lnTo>
                <a:lnTo>
                  <a:pt x="26200" y="91130"/>
                </a:lnTo>
                <a:lnTo>
                  <a:pt x="26190" y="91140"/>
                </a:lnTo>
                <a:lnTo>
                  <a:pt x="26180" y="91140"/>
                </a:lnTo>
                <a:lnTo>
                  <a:pt x="26180" y="91150"/>
                </a:lnTo>
                <a:lnTo>
                  <a:pt x="26190" y="91160"/>
                </a:lnTo>
                <a:lnTo>
                  <a:pt x="26190" y="91170"/>
                </a:lnTo>
                <a:lnTo>
                  <a:pt x="26200" y="91170"/>
                </a:lnTo>
                <a:lnTo>
                  <a:pt x="26200" y="91180"/>
                </a:lnTo>
                <a:lnTo>
                  <a:pt x="26190" y="91190"/>
                </a:lnTo>
                <a:lnTo>
                  <a:pt x="26180" y="91200"/>
                </a:lnTo>
                <a:lnTo>
                  <a:pt x="26170" y="91200"/>
                </a:lnTo>
                <a:lnTo>
                  <a:pt x="26160" y="91210"/>
                </a:lnTo>
                <a:lnTo>
                  <a:pt x="26150" y="91210"/>
                </a:lnTo>
                <a:lnTo>
                  <a:pt x="26130" y="91210"/>
                </a:lnTo>
                <a:lnTo>
                  <a:pt x="26120" y="91220"/>
                </a:lnTo>
                <a:lnTo>
                  <a:pt x="26110" y="91220"/>
                </a:lnTo>
                <a:lnTo>
                  <a:pt x="26100" y="91230"/>
                </a:lnTo>
                <a:lnTo>
                  <a:pt x="26090" y="91230"/>
                </a:lnTo>
                <a:lnTo>
                  <a:pt x="26080" y="91230"/>
                </a:lnTo>
                <a:lnTo>
                  <a:pt x="26070" y="91230"/>
                </a:lnTo>
                <a:lnTo>
                  <a:pt x="26060" y="91230"/>
                </a:lnTo>
                <a:lnTo>
                  <a:pt x="26050" y="91220"/>
                </a:lnTo>
                <a:lnTo>
                  <a:pt x="26040" y="91220"/>
                </a:lnTo>
                <a:lnTo>
                  <a:pt x="26030" y="91220"/>
                </a:lnTo>
                <a:lnTo>
                  <a:pt x="26020" y="91220"/>
                </a:lnTo>
                <a:lnTo>
                  <a:pt x="26010" y="91220"/>
                </a:lnTo>
                <a:lnTo>
                  <a:pt x="26000" y="91220"/>
                </a:lnTo>
                <a:lnTo>
                  <a:pt x="25990" y="91220"/>
                </a:lnTo>
                <a:lnTo>
                  <a:pt x="25980" y="91220"/>
                </a:lnTo>
                <a:lnTo>
                  <a:pt x="25970" y="91230"/>
                </a:lnTo>
                <a:lnTo>
                  <a:pt x="25960" y="91230"/>
                </a:lnTo>
                <a:lnTo>
                  <a:pt x="25950" y="91230"/>
                </a:lnTo>
                <a:lnTo>
                  <a:pt x="25940" y="91230"/>
                </a:lnTo>
                <a:lnTo>
                  <a:pt x="25940" y="91240"/>
                </a:lnTo>
                <a:lnTo>
                  <a:pt x="25930" y="91240"/>
                </a:lnTo>
                <a:lnTo>
                  <a:pt x="25920" y="91240"/>
                </a:lnTo>
                <a:lnTo>
                  <a:pt x="25650" y="91200"/>
                </a:lnTo>
                <a:lnTo>
                  <a:pt x="25600" y="91210"/>
                </a:lnTo>
                <a:lnTo>
                  <a:pt x="25500" y="91270"/>
                </a:lnTo>
                <a:lnTo>
                  <a:pt x="25430" y="91290"/>
                </a:lnTo>
                <a:lnTo>
                  <a:pt x="25350" y="91290"/>
                </a:lnTo>
                <a:lnTo>
                  <a:pt x="25240" y="91260"/>
                </a:lnTo>
                <a:lnTo>
                  <a:pt x="25100" y="91240"/>
                </a:lnTo>
                <a:lnTo>
                  <a:pt x="24980" y="91200"/>
                </a:lnTo>
                <a:lnTo>
                  <a:pt x="24910" y="91200"/>
                </a:lnTo>
                <a:lnTo>
                  <a:pt x="24850" y="91210"/>
                </a:lnTo>
                <a:lnTo>
                  <a:pt x="24750" y="91280"/>
                </a:lnTo>
                <a:lnTo>
                  <a:pt x="24670" y="91290"/>
                </a:lnTo>
                <a:lnTo>
                  <a:pt x="24510" y="91260"/>
                </a:lnTo>
                <a:lnTo>
                  <a:pt x="24420" y="91190"/>
                </a:lnTo>
                <a:lnTo>
                  <a:pt x="24120" y="90780"/>
                </a:lnTo>
                <a:lnTo>
                  <a:pt x="24040" y="90710"/>
                </a:lnTo>
                <a:lnTo>
                  <a:pt x="23430" y="90370"/>
                </a:lnTo>
                <a:lnTo>
                  <a:pt x="22800" y="90020"/>
                </a:lnTo>
                <a:lnTo>
                  <a:pt x="22230" y="89540"/>
                </a:lnTo>
                <a:lnTo>
                  <a:pt x="21670" y="89230"/>
                </a:lnTo>
                <a:lnTo>
                  <a:pt x="21730" y="89040"/>
                </a:lnTo>
                <a:lnTo>
                  <a:pt x="21680" y="88930"/>
                </a:lnTo>
                <a:lnTo>
                  <a:pt x="21580" y="88830"/>
                </a:lnTo>
                <a:lnTo>
                  <a:pt x="21500" y="88570"/>
                </a:lnTo>
                <a:lnTo>
                  <a:pt x="21400" y="88470"/>
                </a:lnTo>
                <a:lnTo>
                  <a:pt x="21260" y="88410"/>
                </a:lnTo>
                <a:lnTo>
                  <a:pt x="21110" y="88390"/>
                </a:lnTo>
                <a:lnTo>
                  <a:pt x="20990" y="88360"/>
                </a:lnTo>
                <a:lnTo>
                  <a:pt x="20760" y="88200"/>
                </a:lnTo>
                <a:lnTo>
                  <a:pt x="20640" y="88160"/>
                </a:lnTo>
                <a:lnTo>
                  <a:pt x="20530" y="88190"/>
                </a:lnTo>
                <a:lnTo>
                  <a:pt x="20440" y="87860"/>
                </a:lnTo>
                <a:lnTo>
                  <a:pt x="20260" y="87530"/>
                </a:lnTo>
                <a:lnTo>
                  <a:pt x="19560" y="86800"/>
                </a:lnTo>
                <a:lnTo>
                  <a:pt x="19280" y="86450"/>
                </a:lnTo>
                <a:lnTo>
                  <a:pt x="19210" y="86270"/>
                </a:lnTo>
                <a:lnTo>
                  <a:pt x="19230" y="86100"/>
                </a:lnTo>
                <a:lnTo>
                  <a:pt x="19310" y="85960"/>
                </a:lnTo>
                <a:lnTo>
                  <a:pt x="19440" y="85840"/>
                </a:lnTo>
                <a:lnTo>
                  <a:pt x="19580" y="85750"/>
                </a:lnTo>
                <a:lnTo>
                  <a:pt x="19730" y="85630"/>
                </a:lnTo>
                <a:lnTo>
                  <a:pt x="19830" y="85460"/>
                </a:lnTo>
                <a:lnTo>
                  <a:pt x="19890" y="85240"/>
                </a:lnTo>
                <a:lnTo>
                  <a:pt x="19860" y="85090"/>
                </a:lnTo>
                <a:lnTo>
                  <a:pt x="19820" y="85010"/>
                </a:lnTo>
                <a:lnTo>
                  <a:pt x="19780" y="84960"/>
                </a:lnTo>
                <a:lnTo>
                  <a:pt x="19720" y="84910"/>
                </a:lnTo>
                <a:lnTo>
                  <a:pt x="19590" y="84770"/>
                </a:lnTo>
                <a:lnTo>
                  <a:pt x="19690" y="84620"/>
                </a:lnTo>
                <a:lnTo>
                  <a:pt x="19730" y="84540"/>
                </a:lnTo>
                <a:lnTo>
                  <a:pt x="19750" y="84510"/>
                </a:lnTo>
                <a:lnTo>
                  <a:pt x="19790" y="84490"/>
                </a:lnTo>
                <a:lnTo>
                  <a:pt x="19830" y="84470"/>
                </a:lnTo>
                <a:lnTo>
                  <a:pt x="19900" y="84460"/>
                </a:lnTo>
                <a:lnTo>
                  <a:pt x="19960" y="84440"/>
                </a:lnTo>
                <a:lnTo>
                  <a:pt x="20020" y="84410"/>
                </a:lnTo>
                <a:lnTo>
                  <a:pt x="20150" y="84250"/>
                </a:lnTo>
                <a:lnTo>
                  <a:pt x="20190" y="84220"/>
                </a:lnTo>
                <a:lnTo>
                  <a:pt x="20260" y="84200"/>
                </a:lnTo>
                <a:lnTo>
                  <a:pt x="20310" y="84190"/>
                </a:lnTo>
                <a:lnTo>
                  <a:pt x="20350" y="84180"/>
                </a:lnTo>
                <a:lnTo>
                  <a:pt x="20390" y="84160"/>
                </a:lnTo>
                <a:lnTo>
                  <a:pt x="20480" y="84010"/>
                </a:lnTo>
                <a:lnTo>
                  <a:pt x="20500" y="84030"/>
                </a:lnTo>
                <a:lnTo>
                  <a:pt x="20520" y="84050"/>
                </a:lnTo>
                <a:lnTo>
                  <a:pt x="20540" y="84070"/>
                </a:lnTo>
                <a:lnTo>
                  <a:pt x="20560" y="84070"/>
                </a:lnTo>
                <a:lnTo>
                  <a:pt x="20600" y="84060"/>
                </a:lnTo>
                <a:lnTo>
                  <a:pt x="20810" y="83930"/>
                </a:lnTo>
                <a:lnTo>
                  <a:pt x="20980" y="83780"/>
                </a:lnTo>
                <a:lnTo>
                  <a:pt x="21410" y="83290"/>
                </a:lnTo>
                <a:lnTo>
                  <a:pt x="21820" y="83660"/>
                </a:lnTo>
                <a:lnTo>
                  <a:pt x="21980" y="83830"/>
                </a:lnTo>
                <a:lnTo>
                  <a:pt x="22290" y="84090"/>
                </a:lnTo>
                <a:lnTo>
                  <a:pt x="22440" y="84080"/>
                </a:lnTo>
                <a:lnTo>
                  <a:pt x="22830" y="83930"/>
                </a:lnTo>
                <a:lnTo>
                  <a:pt x="23080" y="83800"/>
                </a:lnTo>
                <a:lnTo>
                  <a:pt x="23270" y="83660"/>
                </a:lnTo>
                <a:lnTo>
                  <a:pt x="23410" y="83510"/>
                </a:lnTo>
                <a:lnTo>
                  <a:pt x="23920" y="82850"/>
                </a:lnTo>
                <a:lnTo>
                  <a:pt x="24110" y="82660"/>
                </a:lnTo>
                <a:lnTo>
                  <a:pt x="24290" y="82600"/>
                </a:lnTo>
                <a:lnTo>
                  <a:pt x="24440" y="82640"/>
                </a:lnTo>
                <a:lnTo>
                  <a:pt x="24570" y="82760"/>
                </a:lnTo>
                <a:lnTo>
                  <a:pt x="24680" y="82870"/>
                </a:lnTo>
                <a:lnTo>
                  <a:pt x="24780" y="82940"/>
                </a:lnTo>
                <a:lnTo>
                  <a:pt x="24870" y="82950"/>
                </a:lnTo>
                <a:lnTo>
                  <a:pt x="24990" y="82910"/>
                </a:lnTo>
                <a:lnTo>
                  <a:pt x="25130" y="82810"/>
                </a:lnTo>
                <a:lnTo>
                  <a:pt x="25350" y="82530"/>
                </a:lnTo>
                <a:lnTo>
                  <a:pt x="25460" y="82410"/>
                </a:lnTo>
                <a:lnTo>
                  <a:pt x="25560" y="82360"/>
                </a:lnTo>
                <a:lnTo>
                  <a:pt x="25870" y="82290"/>
                </a:lnTo>
                <a:lnTo>
                  <a:pt x="26450" y="82080"/>
                </a:lnTo>
                <a:lnTo>
                  <a:pt x="27130" y="81700"/>
                </a:lnTo>
                <a:lnTo>
                  <a:pt x="27250" y="81610"/>
                </a:lnTo>
                <a:lnTo>
                  <a:pt x="28020" y="80780"/>
                </a:lnTo>
                <a:lnTo>
                  <a:pt x="28110" y="80710"/>
                </a:lnTo>
                <a:lnTo>
                  <a:pt x="28230" y="80630"/>
                </a:lnTo>
                <a:lnTo>
                  <a:pt x="28520" y="80650"/>
                </a:lnTo>
                <a:lnTo>
                  <a:pt x="28670" y="80680"/>
                </a:lnTo>
                <a:lnTo>
                  <a:pt x="28970" y="80670"/>
                </a:lnTo>
                <a:lnTo>
                  <a:pt x="29130" y="80650"/>
                </a:lnTo>
                <a:lnTo>
                  <a:pt x="29430" y="80680"/>
                </a:lnTo>
                <a:lnTo>
                  <a:pt x="30330" y="80900"/>
                </a:lnTo>
                <a:lnTo>
                  <a:pt x="31050" y="81140"/>
                </a:lnTo>
                <a:lnTo>
                  <a:pt x="31330" y="81330"/>
                </a:lnTo>
                <a:lnTo>
                  <a:pt x="31420" y="81440"/>
                </a:lnTo>
                <a:lnTo>
                  <a:pt x="31500" y="81600"/>
                </a:lnTo>
                <a:lnTo>
                  <a:pt x="31570" y="81890"/>
                </a:lnTo>
                <a:lnTo>
                  <a:pt x="32150" y="81990"/>
                </a:lnTo>
                <a:lnTo>
                  <a:pt x="32280" y="81960"/>
                </a:lnTo>
                <a:lnTo>
                  <a:pt x="32410" y="81860"/>
                </a:lnTo>
                <a:lnTo>
                  <a:pt x="32590" y="81550"/>
                </a:lnTo>
                <a:lnTo>
                  <a:pt x="32930" y="81140"/>
                </a:lnTo>
                <a:lnTo>
                  <a:pt x="33470" y="80030"/>
                </a:lnTo>
                <a:lnTo>
                  <a:pt x="33780" y="79640"/>
                </a:lnTo>
                <a:lnTo>
                  <a:pt x="34310" y="78700"/>
                </a:lnTo>
                <a:lnTo>
                  <a:pt x="34830" y="78110"/>
                </a:lnTo>
                <a:lnTo>
                  <a:pt x="35310" y="77830"/>
                </a:lnTo>
                <a:lnTo>
                  <a:pt x="35490" y="77770"/>
                </a:lnTo>
                <a:lnTo>
                  <a:pt x="35950" y="77530"/>
                </a:lnTo>
                <a:lnTo>
                  <a:pt x="36140" y="77490"/>
                </a:lnTo>
                <a:lnTo>
                  <a:pt x="36680" y="77440"/>
                </a:lnTo>
                <a:lnTo>
                  <a:pt x="36760" y="77440"/>
                </a:lnTo>
                <a:lnTo>
                  <a:pt x="36980" y="77520"/>
                </a:lnTo>
                <a:lnTo>
                  <a:pt x="37130" y="77560"/>
                </a:lnTo>
                <a:lnTo>
                  <a:pt x="38240" y="77570"/>
                </a:lnTo>
                <a:lnTo>
                  <a:pt x="38510" y="77510"/>
                </a:lnTo>
                <a:lnTo>
                  <a:pt x="38720" y="77480"/>
                </a:lnTo>
                <a:lnTo>
                  <a:pt x="39220" y="77490"/>
                </a:lnTo>
                <a:lnTo>
                  <a:pt x="39360" y="77410"/>
                </a:lnTo>
                <a:lnTo>
                  <a:pt x="40150" y="76500"/>
                </a:lnTo>
                <a:lnTo>
                  <a:pt x="40290" y="76290"/>
                </a:lnTo>
                <a:lnTo>
                  <a:pt x="40620" y="76100"/>
                </a:lnTo>
                <a:lnTo>
                  <a:pt x="41210" y="75890"/>
                </a:lnTo>
                <a:lnTo>
                  <a:pt x="41440" y="75850"/>
                </a:lnTo>
                <a:lnTo>
                  <a:pt x="41640" y="75860"/>
                </a:lnTo>
                <a:lnTo>
                  <a:pt x="41960" y="75920"/>
                </a:lnTo>
                <a:lnTo>
                  <a:pt x="42710" y="75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Zai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750" y="14300"/>
                </a:moveTo>
                <a:lnTo>
                  <a:pt x="29860" y="14580"/>
                </a:lnTo>
                <a:lnTo>
                  <a:pt x="30340" y="15290"/>
                </a:lnTo>
                <a:lnTo>
                  <a:pt x="30430" y="15510"/>
                </a:lnTo>
                <a:lnTo>
                  <a:pt x="30580" y="16140"/>
                </a:lnTo>
                <a:lnTo>
                  <a:pt x="30660" y="16360"/>
                </a:lnTo>
                <a:lnTo>
                  <a:pt x="30980" y="16700"/>
                </a:lnTo>
                <a:lnTo>
                  <a:pt x="31100" y="16810"/>
                </a:lnTo>
                <a:lnTo>
                  <a:pt x="31060" y="17010"/>
                </a:lnTo>
                <a:lnTo>
                  <a:pt x="30820" y="17330"/>
                </a:lnTo>
                <a:lnTo>
                  <a:pt x="30790" y="17370"/>
                </a:lnTo>
                <a:lnTo>
                  <a:pt x="30630" y="17480"/>
                </a:lnTo>
                <a:lnTo>
                  <a:pt x="30600" y="17520"/>
                </a:lnTo>
                <a:lnTo>
                  <a:pt x="30320" y="17950"/>
                </a:lnTo>
                <a:lnTo>
                  <a:pt x="30300" y="17980"/>
                </a:lnTo>
                <a:lnTo>
                  <a:pt x="30040" y="18340"/>
                </a:lnTo>
                <a:lnTo>
                  <a:pt x="29970" y="18490"/>
                </a:lnTo>
                <a:lnTo>
                  <a:pt x="29930" y="18600"/>
                </a:lnTo>
                <a:lnTo>
                  <a:pt x="29840" y="18670"/>
                </a:lnTo>
                <a:lnTo>
                  <a:pt x="29430" y="18870"/>
                </a:lnTo>
                <a:lnTo>
                  <a:pt x="29170" y="18960"/>
                </a:lnTo>
                <a:lnTo>
                  <a:pt x="28780" y="19040"/>
                </a:lnTo>
                <a:lnTo>
                  <a:pt x="28280" y="19040"/>
                </a:lnTo>
                <a:lnTo>
                  <a:pt x="28180" y="19150"/>
                </a:lnTo>
                <a:lnTo>
                  <a:pt x="28040" y="19350"/>
                </a:lnTo>
                <a:lnTo>
                  <a:pt x="28010" y="19370"/>
                </a:lnTo>
                <a:lnTo>
                  <a:pt x="27980" y="19390"/>
                </a:lnTo>
                <a:lnTo>
                  <a:pt x="27560" y="19550"/>
                </a:lnTo>
                <a:lnTo>
                  <a:pt x="27510" y="19550"/>
                </a:lnTo>
                <a:lnTo>
                  <a:pt x="27460" y="19550"/>
                </a:lnTo>
                <a:lnTo>
                  <a:pt x="27350" y="19530"/>
                </a:lnTo>
                <a:lnTo>
                  <a:pt x="27310" y="19530"/>
                </a:lnTo>
                <a:lnTo>
                  <a:pt x="27230" y="19540"/>
                </a:lnTo>
                <a:lnTo>
                  <a:pt x="27190" y="19540"/>
                </a:lnTo>
                <a:lnTo>
                  <a:pt x="27120" y="19520"/>
                </a:lnTo>
                <a:lnTo>
                  <a:pt x="27080" y="19520"/>
                </a:lnTo>
                <a:lnTo>
                  <a:pt x="27050" y="19530"/>
                </a:lnTo>
                <a:lnTo>
                  <a:pt x="27020" y="19540"/>
                </a:lnTo>
                <a:lnTo>
                  <a:pt x="26950" y="19580"/>
                </a:lnTo>
                <a:lnTo>
                  <a:pt x="26690" y="19770"/>
                </a:lnTo>
                <a:lnTo>
                  <a:pt x="26610" y="19870"/>
                </a:lnTo>
                <a:lnTo>
                  <a:pt x="26570" y="19940"/>
                </a:lnTo>
                <a:lnTo>
                  <a:pt x="26560" y="19970"/>
                </a:lnTo>
                <a:lnTo>
                  <a:pt x="26540" y="20000"/>
                </a:lnTo>
                <a:lnTo>
                  <a:pt x="26480" y="20070"/>
                </a:lnTo>
                <a:lnTo>
                  <a:pt x="26460" y="20110"/>
                </a:lnTo>
                <a:lnTo>
                  <a:pt x="26430" y="20160"/>
                </a:lnTo>
                <a:lnTo>
                  <a:pt x="26360" y="20370"/>
                </a:lnTo>
                <a:lnTo>
                  <a:pt x="26300" y="20420"/>
                </a:lnTo>
                <a:lnTo>
                  <a:pt x="25720" y="20710"/>
                </a:lnTo>
                <a:lnTo>
                  <a:pt x="25360" y="20800"/>
                </a:lnTo>
                <a:lnTo>
                  <a:pt x="25090" y="20870"/>
                </a:lnTo>
                <a:lnTo>
                  <a:pt x="24870" y="20980"/>
                </a:lnTo>
                <a:lnTo>
                  <a:pt x="24780" y="21040"/>
                </a:lnTo>
                <a:lnTo>
                  <a:pt x="24760" y="21060"/>
                </a:lnTo>
                <a:lnTo>
                  <a:pt x="24710" y="21130"/>
                </a:lnTo>
                <a:lnTo>
                  <a:pt x="24690" y="21150"/>
                </a:lnTo>
                <a:lnTo>
                  <a:pt x="24590" y="21210"/>
                </a:lnTo>
                <a:lnTo>
                  <a:pt x="24550" y="21230"/>
                </a:lnTo>
                <a:lnTo>
                  <a:pt x="24520" y="21260"/>
                </a:lnTo>
                <a:lnTo>
                  <a:pt x="24480" y="21310"/>
                </a:lnTo>
                <a:lnTo>
                  <a:pt x="24410" y="21380"/>
                </a:lnTo>
                <a:lnTo>
                  <a:pt x="24360" y="21400"/>
                </a:lnTo>
                <a:lnTo>
                  <a:pt x="24280" y="21410"/>
                </a:lnTo>
                <a:lnTo>
                  <a:pt x="23930" y="21410"/>
                </a:lnTo>
                <a:lnTo>
                  <a:pt x="23860" y="21400"/>
                </a:lnTo>
                <a:lnTo>
                  <a:pt x="23820" y="21400"/>
                </a:lnTo>
                <a:lnTo>
                  <a:pt x="23770" y="21410"/>
                </a:lnTo>
                <a:lnTo>
                  <a:pt x="23590" y="21440"/>
                </a:lnTo>
                <a:lnTo>
                  <a:pt x="23470" y="21510"/>
                </a:lnTo>
                <a:lnTo>
                  <a:pt x="23660" y="21870"/>
                </a:lnTo>
                <a:lnTo>
                  <a:pt x="23830" y="22360"/>
                </a:lnTo>
                <a:lnTo>
                  <a:pt x="23950" y="22550"/>
                </a:lnTo>
                <a:lnTo>
                  <a:pt x="24090" y="22710"/>
                </a:lnTo>
                <a:lnTo>
                  <a:pt x="24210" y="22810"/>
                </a:lnTo>
                <a:lnTo>
                  <a:pt x="24300" y="22930"/>
                </a:lnTo>
                <a:lnTo>
                  <a:pt x="24290" y="23070"/>
                </a:lnTo>
                <a:lnTo>
                  <a:pt x="23980" y="23530"/>
                </a:lnTo>
                <a:lnTo>
                  <a:pt x="23910" y="23710"/>
                </a:lnTo>
                <a:lnTo>
                  <a:pt x="23910" y="23940"/>
                </a:lnTo>
                <a:lnTo>
                  <a:pt x="24100" y="24340"/>
                </a:lnTo>
                <a:lnTo>
                  <a:pt x="24200" y="24490"/>
                </a:lnTo>
                <a:lnTo>
                  <a:pt x="24430" y="24720"/>
                </a:lnTo>
                <a:lnTo>
                  <a:pt x="24500" y="24830"/>
                </a:lnTo>
                <a:lnTo>
                  <a:pt x="24510" y="24900"/>
                </a:lnTo>
                <a:lnTo>
                  <a:pt x="24510" y="24930"/>
                </a:lnTo>
                <a:lnTo>
                  <a:pt x="24490" y="24980"/>
                </a:lnTo>
                <a:lnTo>
                  <a:pt x="24410" y="25000"/>
                </a:lnTo>
                <a:lnTo>
                  <a:pt x="24370" y="25050"/>
                </a:lnTo>
                <a:lnTo>
                  <a:pt x="24260" y="25170"/>
                </a:lnTo>
                <a:lnTo>
                  <a:pt x="24230" y="25190"/>
                </a:lnTo>
                <a:lnTo>
                  <a:pt x="24180" y="25210"/>
                </a:lnTo>
                <a:lnTo>
                  <a:pt x="24100" y="25230"/>
                </a:lnTo>
                <a:lnTo>
                  <a:pt x="23970" y="25230"/>
                </a:lnTo>
                <a:lnTo>
                  <a:pt x="23930" y="25230"/>
                </a:lnTo>
                <a:lnTo>
                  <a:pt x="23790" y="25280"/>
                </a:lnTo>
                <a:lnTo>
                  <a:pt x="23730" y="25370"/>
                </a:lnTo>
                <a:lnTo>
                  <a:pt x="23600" y="25720"/>
                </a:lnTo>
                <a:lnTo>
                  <a:pt x="23550" y="25760"/>
                </a:lnTo>
                <a:lnTo>
                  <a:pt x="23490" y="25790"/>
                </a:lnTo>
                <a:lnTo>
                  <a:pt x="23340" y="25860"/>
                </a:lnTo>
                <a:lnTo>
                  <a:pt x="23300" y="25870"/>
                </a:lnTo>
                <a:lnTo>
                  <a:pt x="23280" y="25900"/>
                </a:lnTo>
                <a:lnTo>
                  <a:pt x="23230" y="25940"/>
                </a:lnTo>
                <a:lnTo>
                  <a:pt x="23140" y="25980"/>
                </a:lnTo>
                <a:lnTo>
                  <a:pt x="23110" y="25990"/>
                </a:lnTo>
                <a:lnTo>
                  <a:pt x="23080" y="26010"/>
                </a:lnTo>
                <a:lnTo>
                  <a:pt x="23060" y="26030"/>
                </a:lnTo>
                <a:lnTo>
                  <a:pt x="23010" y="26050"/>
                </a:lnTo>
                <a:lnTo>
                  <a:pt x="22950" y="26070"/>
                </a:lnTo>
                <a:lnTo>
                  <a:pt x="22720" y="26070"/>
                </a:lnTo>
                <a:lnTo>
                  <a:pt x="22640" y="26080"/>
                </a:lnTo>
                <a:lnTo>
                  <a:pt x="22500" y="26120"/>
                </a:lnTo>
                <a:lnTo>
                  <a:pt x="22450" y="26160"/>
                </a:lnTo>
                <a:lnTo>
                  <a:pt x="22400" y="26190"/>
                </a:lnTo>
                <a:lnTo>
                  <a:pt x="22360" y="26230"/>
                </a:lnTo>
                <a:lnTo>
                  <a:pt x="22310" y="26250"/>
                </a:lnTo>
                <a:lnTo>
                  <a:pt x="21560" y="26470"/>
                </a:lnTo>
                <a:lnTo>
                  <a:pt x="21480" y="26480"/>
                </a:lnTo>
                <a:lnTo>
                  <a:pt x="21320" y="26480"/>
                </a:lnTo>
                <a:lnTo>
                  <a:pt x="21250" y="26460"/>
                </a:lnTo>
                <a:lnTo>
                  <a:pt x="21200" y="26440"/>
                </a:lnTo>
                <a:lnTo>
                  <a:pt x="21180" y="26420"/>
                </a:lnTo>
                <a:lnTo>
                  <a:pt x="21090" y="26370"/>
                </a:lnTo>
                <a:lnTo>
                  <a:pt x="21060" y="26350"/>
                </a:lnTo>
                <a:lnTo>
                  <a:pt x="20940" y="26240"/>
                </a:lnTo>
                <a:lnTo>
                  <a:pt x="20880" y="26210"/>
                </a:lnTo>
                <a:lnTo>
                  <a:pt x="20830" y="26200"/>
                </a:lnTo>
                <a:lnTo>
                  <a:pt x="20760" y="26210"/>
                </a:lnTo>
                <a:lnTo>
                  <a:pt x="20520" y="26260"/>
                </a:lnTo>
                <a:lnTo>
                  <a:pt x="20360" y="26310"/>
                </a:lnTo>
                <a:lnTo>
                  <a:pt x="20280" y="26350"/>
                </a:lnTo>
                <a:lnTo>
                  <a:pt x="20210" y="26400"/>
                </a:lnTo>
                <a:lnTo>
                  <a:pt x="20180" y="26440"/>
                </a:lnTo>
                <a:lnTo>
                  <a:pt x="20170" y="26470"/>
                </a:lnTo>
                <a:lnTo>
                  <a:pt x="20160" y="26490"/>
                </a:lnTo>
                <a:lnTo>
                  <a:pt x="20150" y="26520"/>
                </a:lnTo>
                <a:lnTo>
                  <a:pt x="20120" y="26540"/>
                </a:lnTo>
                <a:lnTo>
                  <a:pt x="20080" y="26550"/>
                </a:lnTo>
                <a:lnTo>
                  <a:pt x="20020" y="26540"/>
                </a:lnTo>
                <a:lnTo>
                  <a:pt x="19980" y="26530"/>
                </a:lnTo>
                <a:lnTo>
                  <a:pt x="19950" y="26520"/>
                </a:lnTo>
                <a:lnTo>
                  <a:pt x="19910" y="26490"/>
                </a:lnTo>
                <a:lnTo>
                  <a:pt x="19890" y="26480"/>
                </a:lnTo>
                <a:lnTo>
                  <a:pt x="19860" y="26490"/>
                </a:lnTo>
                <a:lnTo>
                  <a:pt x="19690" y="26610"/>
                </a:lnTo>
                <a:lnTo>
                  <a:pt x="19650" y="26650"/>
                </a:lnTo>
                <a:lnTo>
                  <a:pt x="19600" y="26690"/>
                </a:lnTo>
                <a:lnTo>
                  <a:pt x="19540" y="26720"/>
                </a:lnTo>
                <a:lnTo>
                  <a:pt x="19420" y="26770"/>
                </a:lnTo>
                <a:lnTo>
                  <a:pt x="19250" y="26810"/>
                </a:lnTo>
                <a:lnTo>
                  <a:pt x="18930" y="26850"/>
                </a:lnTo>
                <a:lnTo>
                  <a:pt x="18900" y="26860"/>
                </a:lnTo>
                <a:lnTo>
                  <a:pt x="18890" y="26860"/>
                </a:lnTo>
                <a:lnTo>
                  <a:pt x="18180" y="25260"/>
                </a:lnTo>
                <a:lnTo>
                  <a:pt x="17880" y="24510"/>
                </a:lnTo>
                <a:lnTo>
                  <a:pt x="17690" y="23850"/>
                </a:lnTo>
                <a:lnTo>
                  <a:pt x="17510" y="23650"/>
                </a:lnTo>
                <a:lnTo>
                  <a:pt x="17420" y="23540"/>
                </a:lnTo>
                <a:lnTo>
                  <a:pt x="17290" y="23390"/>
                </a:lnTo>
                <a:lnTo>
                  <a:pt x="17330" y="23160"/>
                </a:lnTo>
                <a:lnTo>
                  <a:pt x="17290" y="22990"/>
                </a:lnTo>
                <a:lnTo>
                  <a:pt x="17180" y="21680"/>
                </a:lnTo>
                <a:lnTo>
                  <a:pt x="17120" y="21480"/>
                </a:lnTo>
                <a:lnTo>
                  <a:pt x="17110" y="21370"/>
                </a:lnTo>
                <a:lnTo>
                  <a:pt x="17100" y="21340"/>
                </a:lnTo>
                <a:lnTo>
                  <a:pt x="17080" y="21320"/>
                </a:lnTo>
                <a:lnTo>
                  <a:pt x="17070" y="21290"/>
                </a:lnTo>
                <a:lnTo>
                  <a:pt x="17080" y="21260"/>
                </a:lnTo>
                <a:lnTo>
                  <a:pt x="17130" y="21210"/>
                </a:lnTo>
                <a:lnTo>
                  <a:pt x="17150" y="21180"/>
                </a:lnTo>
                <a:lnTo>
                  <a:pt x="17160" y="21110"/>
                </a:lnTo>
                <a:lnTo>
                  <a:pt x="17180" y="21090"/>
                </a:lnTo>
                <a:lnTo>
                  <a:pt x="17190" y="21070"/>
                </a:lnTo>
                <a:lnTo>
                  <a:pt x="17160" y="21020"/>
                </a:lnTo>
                <a:lnTo>
                  <a:pt x="16970" y="21140"/>
                </a:lnTo>
                <a:lnTo>
                  <a:pt x="16840" y="21080"/>
                </a:lnTo>
                <a:lnTo>
                  <a:pt x="16360" y="20420"/>
                </a:lnTo>
                <a:lnTo>
                  <a:pt x="15800" y="19900"/>
                </a:lnTo>
                <a:lnTo>
                  <a:pt x="15340" y="19230"/>
                </a:lnTo>
                <a:lnTo>
                  <a:pt x="14740" y="18140"/>
                </a:lnTo>
                <a:lnTo>
                  <a:pt x="14500" y="17580"/>
                </a:lnTo>
                <a:lnTo>
                  <a:pt x="14330" y="17210"/>
                </a:lnTo>
                <a:lnTo>
                  <a:pt x="14160" y="16970"/>
                </a:lnTo>
                <a:lnTo>
                  <a:pt x="14000" y="16750"/>
                </a:lnTo>
                <a:lnTo>
                  <a:pt x="13830" y="16520"/>
                </a:lnTo>
                <a:lnTo>
                  <a:pt x="13570" y="16050"/>
                </a:lnTo>
                <a:lnTo>
                  <a:pt x="13540" y="15830"/>
                </a:lnTo>
                <a:lnTo>
                  <a:pt x="13640" y="15710"/>
                </a:lnTo>
                <a:lnTo>
                  <a:pt x="13790" y="15670"/>
                </a:lnTo>
                <a:lnTo>
                  <a:pt x="13930" y="15590"/>
                </a:lnTo>
                <a:lnTo>
                  <a:pt x="13880" y="15700"/>
                </a:lnTo>
                <a:lnTo>
                  <a:pt x="13870" y="15880"/>
                </a:lnTo>
                <a:lnTo>
                  <a:pt x="14010" y="15870"/>
                </a:lnTo>
                <a:lnTo>
                  <a:pt x="14240" y="15800"/>
                </a:lnTo>
                <a:lnTo>
                  <a:pt x="14570" y="15790"/>
                </a:lnTo>
                <a:lnTo>
                  <a:pt x="14990" y="15700"/>
                </a:lnTo>
                <a:lnTo>
                  <a:pt x="15190" y="15570"/>
                </a:lnTo>
                <a:lnTo>
                  <a:pt x="15340" y="15520"/>
                </a:lnTo>
                <a:lnTo>
                  <a:pt x="15540" y="15490"/>
                </a:lnTo>
                <a:lnTo>
                  <a:pt x="15880" y="15310"/>
                </a:lnTo>
                <a:lnTo>
                  <a:pt x="15960" y="15270"/>
                </a:lnTo>
                <a:lnTo>
                  <a:pt x="16120" y="15270"/>
                </a:lnTo>
                <a:lnTo>
                  <a:pt x="16260" y="15320"/>
                </a:lnTo>
                <a:lnTo>
                  <a:pt x="16420" y="15380"/>
                </a:lnTo>
                <a:lnTo>
                  <a:pt x="16590" y="15400"/>
                </a:lnTo>
                <a:lnTo>
                  <a:pt x="16780" y="15350"/>
                </a:lnTo>
                <a:lnTo>
                  <a:pt x="17080" y="15290"/>
                </a:lnTo>
                <a:lnTo>
                  <a:pt x="17370" y="15190"/>
                </a:lnTo>
                <a:lnTo>
                  <a:pt x="17510" y="15090"/>
                </a:lnTo>
                <a:lnTo>
                  <a:pt x="17800" y="14960"/>
                </a:lnTo>
                <a:lnTo>
                  <a:pt x="17920" y="14790"/>
                </a:lnTo>
                <a:lnTo>
                  <a:pt x="18050" y="14630"/>
                </a:lnTo>
                <a:lnTo>
                  <a:pt x="18090" y="14510"/>
                </a:lnTo>
                <a:lnTo>
                  <a:pt x="18180" y="14430"/>
                </a:lnTo>
                <a:lnTo>
                  <a:pt x="18340" y="14400"/>
                </a:lnTo>
                <a:lnTo>
                  <a:pt x="18470" y="14380"/>
                </a:lnTo>
                <a:lnTo>
                  <a:pt x="18570" y="14330"/>
                </a:lnTo>
                <a:lnTo>
                  <a:pt x="18690" y="14340"/>
                </a:lnTo>
                <a:lnTo>
                  <a:pt x="18930" y="14370"/>
                </a:lnTo>
                <a:lnTo>
                  <a:pt x="18970" y="14360"/>
                </a:lnTo>
                <a:lnTo>
                  <a:pt x="18980" y="14370"/>
                </a:lnTo>
                <a:lnTo>
                  <a:pt x="18990" y="14390"/>
                </a:lnTo>
                <a:lnTo>
                  <a:pt x="19000" y="14410"/>
                </a:lnTo>
                <a:lnTo>
                  <a:pt x="19010" y="14410"/>
                </a:lnTo>
                <a:lnTo>
                  <a:pt x="19020" y="14410"/>
                </a:lnTo>
                <a:lnTo>
                  <a:pt x="19030" y="14420"/>
                </a:lnTo>
                <a:lnTo>
                  <a:pt x="19040" y="14420"/>
                </a:lnTo>
                <a:lnTo>
                  <a:pt x="19050" y="14420"/>
                </a:lnTo>
                <a:lnTo>
                  <a:pt x="19050" y="14410"/>
                </a:lnTo>
                <a:lnTo>
                  <a:pt x="19060" y="14410"/>
                </a:lnTo>
                <a:lnTo>
                  <a:pt x="19070" y="14410"/>
                </a:lnTo>
                <a:lnTo>
                  <a:pt x="19080" y="14410"/>
                </a:lnTo>
                <a:lnTo>
                  <a:pt x="19080" y="14400"/>
                </a:lnTo>
                <a:lnTo>
                  <a:pt x="19100" y="14390"/>
                </a:lnTo>
                <a:lnTo>
                  <a:pt x="19130" y="14380"/>
                </a:lnTo>
                <a:lnTo>
                  <a:pt x="19140" y="14370"/>
                </a:lnTo>
                <a:lnTo>
                  <a:pt x="19160" y="14360"/>
                </a:lnTo>
                <a:lnTo>
                  <a:pt x="19170" y="14350"/>
                </a:lnTo>
                <a:lnTo>
                  <a:pt x="19180" y="14350"/>
                </a:lnTo>
                <a:lnTo>
                  <a:pt x="19180" y="14340"/>
                </a:lnTo>
                <a:lnTo>
                  <a:pt x="19190" y="14330"/>
                </a:lnTo>
                <a:lnTo>
                  <a:pt x="19190" y="14320"/>
                </a:lnTo>
                <a:lnTo>
                  <a:pt x="19210" y="14310"/>
                </a:lnTo>
                <a:lnTo>
                  <a:pt x="19220" y="14300"/>
                </a:lnTo>
                <a:lnTo>
                  <a:pt x="19230" y="14290"/>
                </a:lnTo>
                <a:lnTo>
                  <a:pt x="19250" y="14280"/>
                </a:lnTo>
                <a:lnTo>
                  <a:pt x="19270" y="14280"/>
                </a:lnTo>
                <a:lnTo>
                  <a:pt x="19290" y="14270"/>
                </a:lnTo>
                <a:lnTo>
                  <a:pt x="19320" y="14260"/>
                </a:lnTo>
                <a:lnTo>
                  <a:pt x="19340" y="14250"/>
                </a:lnTo>
                <a:lnTo>
                  <a:pt x="19360" y="14250"/>
                </a:lnTo>
                <a:lnTo>
                  <a:pt x="19370" y="14250"/>
                </a:lnTo>
                <a:lnTo>
                  <a:pt x="19380" y="14240"/>
                </a:lnTo>
                <a:lnTo>
                  <a:pt x="19390" y="14240"/>
                </a:lnTo>
                <a:lnTo>
                  <a:pt x="19400" y="14240"/>
                </a:lnTo>
                <a:lnTo>
                  <a:pt x="19420" y="14240"/>
                </a:lnTo>
                <a:lnTo>
                  <a:pt x="19430" y="14240"/>
                </a:lnTo>
                <a:lnTo>
                  <a:pt x="19430" y="14230"/>
                </a:lnTo>
                <a:lnTo>
                  <a:pt x="19440" y="14230"/>
                </a:lnTo>
                <a:lnTo>
                  <a:pt x="19450" y="14230"/>
                </a:lnTo>
                <a:lnTo>
                  <a:pt x="19460" y="14230"/>
                </a:lnTo>
                <a:lnTo>
                  <a:pt x="19470" y="14230"/>
                </a:lnTo>
                <a:lnTo>
                  <a:pt x="19480" y="14230"/>
                </a:lnTo>
                <a:lnTo>
                  <a:pt x="19490" y="14230"/>
                </a:lnTo>
                <a:lnTo>
                  <a:pt x="19490" y="14220"/>
                </a:lnTo>
                <a:lnTo>
                  <a:pt x="19490" y="14210"/>
                </a:lnTo>
                <a:lnTo>
                  <a:pt x="19500" y="14200"/>
                </a:lnTo>
                <a:lnTo>
                  <a:pt x="19510" y="14200"/>
                </a:lnTo>
                <a:lnTo>
                  <a:pt x="19510" y="14210"/>
                </a:lnTo>
                <a:lnTo>
                  <a:pt x="19520" y="14210"/>
                </a:lnTo>
                <a:lnTo>
                  <a:pt x="19530" y="14220"/>
                </a:lnTo>
                <a:lnTo>
                  <a:pt x="19530" y="14210"/>
                </a:lnTo>
                <a:lnTo>
                  <a:pt x="19550" y="14200"/>
                </a:lnTo>
                <a:lnTo>
                  <a:pt x="19550" y="14190"/>
                </a:lnTo>
                <a:lnTo>
                  <a:pt x="19560" y="14190"/>
                </a:lnTo>
                <a:lnTo>
                  <a:pt x="19560" y="14180"/>
                </a:lnTo>
                <a:lnTo>
                  <a:pt x="19570" y="14190"/>
                </a:lnTo>
                <a:lnTo>
                  <a:pt x="19580" y="14190"/>
                </a:lnTo>
                <a:lnTo>
                  <a:pt x="19580" y="14180"/>
                </a:lnTo>
                <a:lnTo>
                  <a:pt x="19590" y="14180"/>
                </a:lnTo>
                <a:lnTo>
                  <a:pt x="19600" y="14180"/>
                </a:lnTo>
                <a:lnTo>
                  <a:pt x="19600" y="14170"/>
                </a:lnTo>
                <a:lnTo>
                  <a:pt x="19610" y="14170"/>
                </a:lnTo>
                <a:lnTo>
                  <a:pt x="19620" y="14160"/>
                </a:lnTo>
                <a:lnTo>
                  <a:pt x="19640" y="14160"/>
                </a:lnTo>
                <a:lnTo>
                  <a:pt x="19650" y="14150"/>
                </a:lnTo>
                <a:lnTo>
                  <a:pt x="19790" y="14160"/>
                </a:lnTo>
                <a:lnTo>
                  <a:pt x="19790" y="14170"/>
                </a:lnTo>
                <a:lnTo>
                  <a:pt x="19810" y="14170"/>
                </a:lnTo>
                <a:lnTo>
                  <a:pt x="19820" y="14170"/>
                </a:lnTo>
                <a:lnTo>
                  <a:pt x="19830" y="14170"/>
                </a:lnTo>
                <a:lnTo>
                  <a:pt x="19940" y="14180"/>
                </a:lnTo>
                <a:lnTo>
                  <a:pt x="19950" y="14180"/>
                </a:lnTo>
                <a:lnTo>
                  <a:pt x="19950" y="14190"/>
                </a:lnTo>
                <a:lnTo>
                  <a:pt x="19960" y="14200"/>
                </a:lnTo>
                <a:lnTo>
                  <a:pt x="19970" y="14190"/>
                </a:lnTo>
                <a:lnTo>
                  <a:pt x="19980" y="14190"/>
                </a:lnTo>
                <a:lnTo>
                  <a:pt x="19990" y="14190"/>
                </a:lnTo>
                <a:lnTo>
                  <a:pt x="19990" y="14200"/>
                </a:lnTo>
                <a:lnTo>
                  <a:pt x="20000" y="14200"/>
                </a:lnTo>
                <a:lnTo>
                  <a:pt x="20010" y="14200"/>
                </a:lnTo>
                <a:lnTo>
                  <a:pt x="20020" y="14210"/>
                </a:lnTo>
                <a:lnTo>
                  <a:pt x="20030" y="14210"/>
                </a:lnTo>
                <a:lnTo>
                  <a:pt x="20030" y="14220"/>
                </a:lnTo>
                <a:lnTo>
                  <a:pt x="20040" y="14220"/>
                </a:lnTo>
                <a:lnTo>
                  <a:pt x="20050" y="14220"/>
                </a:lnTo>
                <a:lnTo>
                  <a:pt x="20060" y="14230"/>
                </a:lnTo>
                <a:lnTo>
                  <a:pt x="20070" y="14230"/>
                </a:lnTo>
                <a:lnTo>
                  <a:pt x="20110" y="14240"/>
                </a:lnTo>
                <a:lnTo>
                  <a:pt x="20150" y="14230"/>
                </a:lnTo>
                <a:lnTo>
                  <a:pt x="20160" y="14240"/>
                </a:lnTo>
                <a:lnTo>
                  <a:pt x="20170" y="14240"/>
                </a:lnTo>
                <a:lnTo>
                  <a:pt x="20190" y="14250"/>
                </a:lnTo>
                <a:lnTo>
                  <a:pt x="20200" y="14260"/>
                </a:lnTo>
                <a:lnTo>
                  <a:pt x="20230" y="14280"/>
                </a:lnTo>
                <a:lnTo>
                  <a:pt x="20250" y="14300"/>
                </a:lnTo>
                <a:lnTo>
                  <a:pt x="20260" y="14320"/>
                </a:lnTo>
                <a:lnTo>
                  <a:pt x="20270" y="14320"/>
                </a:lnTo>
                <a:lnTo>
                  <a:pt x="20280" y="14330"/>
                </a:lnTo>
                <a:lnTo>
                  <a:pt x="20290" y="14340"/>
                </a:lnTo>
                <a:lnTo>
                  <a:pt x="20300" y="14340"/>
                </a:lnTo>
                <a:lnTo>
                  <a:pt x="20330" y="14340"/>
                </a:lnTo>
                <a:lnTo>
                  <a:pt x="20350" y="14350"/>
                </a:lnTo>
                <a:lnTo>
                  <a:pt x="20350" y="14360"/>
                </a:lnTo>
                <a:lnTo>
                  <a:pt x="20360" y="14360"/>
                </a:lnTo>
                <a:lnTo>
                  <a:pt x="20370" y="14360"/>
                </a:lnTo>
                <a:lnTo>
                  <a:pt x="20380" y="14370"/>
                </a:lnTo>
                <a:lnTo>
                  <a:pt x="20380" y="14380"/>
                </a:lnTo>
                <a:lnTo>
                  <a:pt x="20390" y="14380"/>
                </a:lnTo>
                <a:lnTo>
                  <a:pt x="20400" y="14380"/>
                </a:lnTo>
                <a:lnTo>
                  <a:pt x="20410" y="14380"/>
                </a:lnTo>
                <a:lnTo>
                  <a:pt x="20420" y="14380"/>
                </a:lnTo>
                <a:lnTo>
                  <a:pt x="20430" y="14380"/>
                </a:lnTo>
                <a:lnTo>
                  <a:pt x="20430" y="14370"/>
                </a:lnTo>
                <a:lnTo>
                  <a:pt x="20440" y="14370"/>
                </a:lnTo>
                <a:lnTo>
                  <a:pt x="20440" y="14380"/>
                </a:lnTo>
                <a:lnTo>
                  <a:pt x="20450" y="14380"/>
                </a:lnTo>
                <a:lnTo>
                  <a:pt x="20450" y="14390"/>
                </a:lnTo>
                <a:lnTo>
                  <a:pt x="20460" y="14390"/>
                </a:lnTo>
                <a:lnTo>
                  <a:pt x="20460" y="14380"/>
                </a:lnTo>
                <a:lnTo>
                  <a:pt x="20480" y="14380"/>
                </a:lnTo>
                <a:lnTo>
                  <a:pt x="20490" y="14390"/>
                </a:lnTo>
                <a:lnTo>
                  <a:pt x="20500" y="14400"/>
                </a:lnTo>
                <a:lnTo>
                  <a:pt x="20510" y="14400"/>
                </a:lnTo>
                <a:lnTo>
                  <a:pt x="20520" y="14400"/>
                </a:lnTo>
                <a:lnTo>
                  <a:pt x="20530" y="14410"/>
                </a:lnTo>
                <a:lnTo>
                  <a:pt x="20540" y="14420"/>
                </a:lnTo>
                <a:lnTo>
                  <a:pt x="20550" y="14430"/>
                </a:lnTo>
                <a:lnTo>
                  <a:pt x="20550" y="14440"/>
                </a:lnTo>
                <a:lnTo>
                  <a:pt x="20570" y="14440"/>
                </a:lnTo>
                <a:lnTo>
                  <a:pt x="20580" y="14450"/>
                </a:lnTo>
                <a:lnTo>
                  <a:pt x="20600" y="14450"/>
                </a:lnTo>
                <a:lnTo>
                  <a:pt x="20610" y="14450"/>
                </a:lnTo>
                <a:lnTo>
                  <a:pt x="20620" y="14440"/>
                </a:lnTo>
                <a:lnTo>
                  <a:pt x="20620" y="14430"/>
                </a:lnTo>
                <a:lnTo>
                  <a:pt x="20620" y="14420"/>
                </a:lnTo>
                <a:lnTo>
                  <a:pt x="20620" y="14410"/>
                </a:lnTo>
                <a:lnTo>
                  <a:pt x="20630" y="14400"/>
                </a:lnTo>
                <a:lnTo>
                  <a:pt x="20630" y="14390"/>
                </a:lnTo>
                <a:lnTo>
                  <a:pt x="20630" y="14370"/>
                </a:lnTo>
                <a:lnTo>
                  <a:pt x="20630" y="14340"/>
                </a:lnTo>
                <a:lnTo>
                  <a:pt x="20640" y="14340"/>
                </a:lnTo>
                <a:lnTo>
                  <a:pt x="20640" y="14330"/>
                </a:lnTo>
                <a:lnTo>
                  <a:pt x="20650" y="14300"/>
                </a:lnTo>
                <a:lnTo>
                  <a:pt x="20650" y="14290"/>
                </a:lnTo>
                <a:lnTo>
                  <a:pt x="20660" y="14270"/>
                </a:lnTo>
                <a:lnTo>
                  <a:pt x="20670" y="14250"/>
                </a:lnTo>
                <a:lnTo>
                  <a:pt x="20670" y="14240"/>
                </a:lnTo>
                <a:lnTo>
                  <a:pt x="20680" y="14230"/>
                </a:lnTo>
                <a:lnTo>
                  <a:pt x="20680" y="14220"/>
                </a:lnTo>
                <a:lnTo>
                  <a:pt x="20690" y="14220"/>
                </a:lnTo>
                <a:lnTo>
                  <a:pt x="20700" y="14210"/>
                </a:lnTo>
                <a:lnTo>
                  <a:pt x="20720" y="14210"/>
                </a:lnTo>
                <a:lnTo>
                  <a:pt x="20730" y="14200"/>
                </a:lnTo>
                <a:lnTo>
                  <a:pt x="20750" y="14190"/>
                </a:lnTo>
                <a:lnTo>
                  <a:pt x="20770" y="14190"/>
                </a:lnTo>
                <a:lnTo>
                  <a:pt x="20800" y="14190"/>
                </a:lnTo>
                <a:lnTo>
                  <a:pt x="20820" y="14200"/>
                </a:lnTo>
                <a:lnTo>
                  <a:pt x="20830" y="14210"/>
                </a:lnTo>
                <a:lnTo>
                  <a:pt x="20840" y="14210"/>
                </a:lnTo>
                <a:lnTo>
                  <a:pt x="20850" y="14200"/>
                </a:lnTo>
                <a:lnTo>
                  <a:pt x="20860" y="14200"/>
                </a:lnTo>
                <a:lnTo>
                  <a:pt x="20870" y="14200"/>
                </a:lnTo>
                <a:lnTo>
                  <a:pt x="20870" y="14210"/>
                </a:lnTo>
                <a:lnTo>
                  <a:pt x="20870" y="14220"/>
                </a:lnTo>
                <a:lnTo>
                  <a:pt x="20880" y="14220"/>
                </a:lnTo>
                <a:lnTo>
                  <a:pt x="20890" y="14210"/>
                </a:lnTo>
                <a:lnTo>
                  <a:pt x="20900" y="14210"/>
                </a:lnTo>
                <a:lnTo>
                  <a:pt x="20910" y="14200"/>
                </a:lnTo>
                <a:lnTo>
                  <a:pt x="20920" y="14200"/>
                </a:lnTo>
                <a:lnTo>
                  <a:pt x="20930" y="14200"/>
                </a:lnTo>
                <a:lnTo>
                  <a:pt x="20940" y="14200"/>
                </a:lnTo>
                <a:lnTo>
                  <a:pt x="20950" y="14200"/>
                </a:lnTo>
                <a:lnTo>
                  <a:pt x="20970" y="14200"/>
                </a:lnTo>
                <a:lnTo>
                  <a:pt x="20980" y="14200"/>
                </a:lnTo>
                <a:lnTo>
                  <a:pt x="20990" y="14200"/>
                </a:lnTo>
                <a:lnTo>
                  <a:pt x="21000" y="14190"/>
                </a:lnTo>
                <a:lnTo>
                  <a:pt x="21020" y="14180"/>
                </a:lnTo>
                <a:lnTo>
                  <a:pt x="21030" y="14180"/>
                </a:lnTo>
                <a:lnTo>
                  <a:pt x="21050" y="14180"/>
                </a:lnTo>
                <a:lnTo>
                  <a:pt x="21070" y="14230"/>
                </a:lnTo>
                <a:lnTo>
                  <a:pt x="21080" y="14250"/>
                </a:lnTo>
                <a:lnTo>
                  <a:pt x="21080" y="14260"/>
                </a:lnTo>
                <a:lnTo>
                  <a:pt x="21130" y="14280"/>
                </a:lnTo>
                <a:lnTo>
                  <a:pt x="21160" y="14280"/>
                </a:lnTo>
                <a:lnTo>
                  <a:pt x="21190" y="14270"/>
                </a:lnTo>
                <a:lnTo>
                  <a:pt x="21220" y="14260"/>
                </a:lnTo>
                <a:lnTo>
                  <a:pt x="21250" y="14260"/>
                </a:lnTo>
                <a:lnTo>
                  <a:pt x="21330" y="14250"/>
                </a:lnTo>
                <a:lnTo>
                  <a:pt x="21400" y="14250"/>
                </a:lnTo>
                <a:lnTo>
                  <a:pt x="21420" y="14260"/>
                </a:lnTo>
                <a:lnTo>
                  <a:pt x="21450" y="14260"/>
                </a:lnTo>
                <a:lnTo>
                  <a:pt x="21460" y="14270"/>
                </a:lnTo>
                <a:lnTo>
                  <a:pt x="21490" y="14280"/>
                </a:lnTo>
                <a:lnTo>
                  <a:pt x="21530" y="14300"/>
                </a:lnTo>
                <a:lnTo>
                  <a:pt x="21570" y="14320"/>
                </a:lnTo>
                <a:lnTo>
                  <a:pt x="21600" y="14340"/>
                </a:lnTo>
                <a:lnTo>
                  <a:pt x="21640" y="14360"/>
                </a:lnTo>
                <a:lnTo>
                  <a:pt x="21690" y="14370"/>
                </a:lnTo>
                <a:lnTo>
                  <a:pt x="21690" y="14380"/>
                </a:lnTo>
                <a:lnTo>
                  <a:pt x="21730" y="14390"/>
                </a:lnTo>
                <a:lnTo>
                  <a:pt x="21810" y="14400"/>
                </a:lnTo>
                <a:lnTo>
                  <a:pt x="21870" y="14390"/>
                </a:lnTo>
                <a:lnTo>
                  <a:pt x="21910" y="14380"/>
                </a:lnTo>
                <a:lnTo>
                  <a:pt x="21970" y="14360"/>
                </a:lnTo>
                <a:lnTo>
                  <a:pt x="22000" y="14350"/>
                </a:lnTo>
                <a:lnTo>
                  <a:pt x="22020" y="14340"/>
                </a:lnTo>
                <a:lnTo>
                  <a:pt x="22070" y="14350"/>
                </a:lnTo>
                <a:lnTo>
                  <a:pt x="22090" y="14360"/>
                </a:lnTo>
                <a:lnTo>
                  <a:pt x="22100" y="14360"/>
                </a:lnTo>
                <a:lnTo>
                  <a:pt x="22110" y="14370"/>
                </a:lnTo>
                <a:lnTo>
                  <a:pt x="22150" y="14380"/>
                </a:lnTo>
                <a:lnTo>
                  <a:pt x="22250" y="14410"/>
                </a:lnTo>
                <a:lnTo>
                  <a:pt x="22290" y="14440"/>
                </a:lnTo>
                <a:lnTo>
                  <a:pt x="22310" y="14470"/>
                </a:lnTo>
                <a:lnTo>
                  <a:pt x="22330" y="14460"/>
                </a:lnTo>
                <a:lnTo>
                  <a:pt x="22340" y="14460"/>
                </a:lnTo>
                <a:lnTo>
                  <a:pt x="22350" y="14470"/>
                </a:lnTo>
                <a:lnTo>
                  <a:pt x="22360" y="14470"/>
                </a:lnTo>
                <a:lnTo>
                  <a:pt x="22400" y="14450"/>
                </a:lnTo>
                <a:lnTo>
                  <a:pt x="22470" y="14440"/>
                </a:lnTo>
                <a:lnTo>
                  <a:pt x="22540" y="14410"/>
                </a:lnTo>
                <a:lnTo>
                  <a:pt x="22560" y="14410"/>
                </a:lnTo>
                <a:lnTo>
                  <a:pt x="22590" y="14410"/>
                </a:lnTo>
                <a:lnTo>
                  <a:pt x="22690" y="14440"/>
                </a:lnTo>
                <a:lnTo>
                  <a:pt x="22740" y="14470"/>
                </a:lnTo>
                <a:lnTo>
                  <a:pt x="22780" y="14460"/>
                </a:lnTo>
                <a:lnTo>
                  <a:pt x="22850" y="14470"/>
                </a:lnTo>
                <a:lnTo>
                  <a:pt x="22890" y="14450"/>
                </a:lnTo>
                <a:lnTo>
                  <a:pt x="23030" y="14460"/>
                </a:lnTo>
                <a:lnTo>
                  <a:pt x="23080" y="14440"/>
                </a:lnTo>
                <a:lnTo>
                  <a:pt x="23140" y="14330"/>
                </a:lnTo>
                <a:lnTo>
                  <a:pt x="23180" y="14330"/>
                </a:lnTo>
                <a:lnTo>
                  <a:pt x="23220" y="14320"/>
                </a:lnTo>
                <a:lnTo>
                  <a:pt x="23320" y="14310"/>
                </a:lnTo>
                <a:lnTo>
                  <a:pt x="23410" y="14300"/>
                </a:lnTo>
                <a:lnTo>
                  <a:pt x="23500" y="14290"/>
                </a:lnTo>
                <a:lnTo>
                  <a:pt x="23600" y="14290"/>
                </a:lnTo>
                <a:lnTo>
                  <a:pt x="23690" y="14270"/>
                </a:lnTo>
                <a:lnTo>
                  <a:pt x="23740" y="14260"/>
                </a:lnTo>
                <a:lnTo>
                  <a:pt x="23800" y="14240"/>
                </a:lnTo>
                <a:lnTo>
                  <a:pt x="23860" y="14220"/>
                </a:lnTo>
                <a:lnTo>
                  <a:pt x="23960" y="14210"/>
                </a:lnTo>
                <a:lnTo>
                  <a:pt x="24090" y="14170"/>
                </a:lnTo>
                <a:lnTo>
                  <a:pt x="24180" y="14150"/>
                </a:lnTo>
                <a:lnTo>
                  <a:pt x="24270" y="14140"/>
                </a:lnTo>
                <a:lnTo>
                  <a:pt x="24350" y="14120"/>
                </a:lnTo>
                <a:lnTo>
                  <a:pt x="24480" y="14100"/>
                </a:lnTo>
                <a:lnTo>
                  <a:pt x="24590" y="14090"/>
                </a:lnTo>
                <a:lnTo>
                  <a:pt x="24680" y="14120"/>
                </a:lnTo>
                <a:lnTo>
                  <a:pt x="24830" y="14210"/>
                </a:lnTo>
                <a:lnTo>
                  <a:pt x="24930" y="14240"/>
                </a:lnTo>
                <a:lnTo>
                  <a:pt x="25710" y="14190"/>
                </a:lnTo>
                <a:lnTo>
                  <a:pt x="25860" y="14200"/>
                </a:lnTo>
                <a:lnTo>
                  <a:pt x="26240" y="14340"/>
                </a:lnTo>
                <a:lnTo>
                  <a:pt x="26370" y="14360"/>
                </a:lnTo>
                <a:lnTo>
                  <a:pt x="27050" y="14370"/>
                </a:lnTo>
                <a:lnTo>
                  <a:pt x="27090" y="14370"/>
                </a:lnTo>
                <a:lnTo>
                  <a:pt x="27180" y="14390"/>
                </a:lnTo>
                <a:lnTo>
                  <a:pt x="27260" y="14400"/>
                </a:lnTo>
                <a:lnTo>
                  <a:pt x="27390" y="14420"/>
                </a:lnTo>
                <a:lnTo>
                  <a:pt x="27540" y="14440"/>
                </a:lnTo>
                <a:lnTo>
                  <a:pt x="27700" y="14450"/>
                </a:lnTo>
                <a:lnTo>
                  <a:pt x="27820" y="14420"/>
                </a:lnTo>
                <a:lnTo>
                  <a:pt x="27840" y="14420"/>
                </a:lnTo>
                <a:lnTo>
                  <a:pt x="27910" y="14410"/>
                </a:lnTo>
                <a:lnTo>
                  <a:pt x="27930" y="14390"/>
                </a:lnTo>
                <a:lnTo>
                  <a:pt x="27980" y="14430"/>
                </a:lnTo>
                <a:lnTo>
                  <a:pt x="28050" y="14440"/>
                </a:lnTo>
                <a:lnTo>
                  <a:pt x="28130" y="14450"/>
                </a:lnTo>
                <a:lnTo>
                  <a:pt x="28230" y="14470"/>
                </a:lnTo>
                <a:lnTo>
                  <a:pt x="28330" y="14500"/>
                </a:lnTo>
                <a:lnTo>
                  <a:pt x="28560" y="14550"/>
                </a:lnTo>
                <a:lnTo>
                  <a:pt x="28770" y="14590"/>
                </a:lnTo>
                <a:lnTo>
                  <a:pt x="28770" y="14550"/>
                </a:lnTo>
                <a:lnTo>
                  <a:pt x="28770" y="14520"/>
                </a:lnTo>
                <a:lnTo>
                  <a:pt x="28780" y="14490"/>
                </a:lnTo>
                <a:lnTo>
                  <a:pt x="28830" y="14460"/>
                </a:lnTo>
                <a:lnTo>
                  <a:pt x="28890" y="14440"/>
                </a:lnTo>
                <a:lnTo>
                  <a:pt x="28960" y="14410"/>
                </a:lnTo>
                <a:lnTo>
                  <a:pt x="29100" y="14360"/>
                </a:lnTo>
                <a:lnTo>
                  <a:pt x="29110" y="14350"/>
                </a:lnTo>
                <a:lnTo>
                  <a:pt x="29380" y="14300"/>
                </a:lnTo>
                <a:lnTo>
                  <a:pt x="29750" y="14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Uíg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600" y="25720"/>
                </a:moveTo>
                <a:lnTo>
                  <a:pt x="23730" y="25370"/>
                </a:lnTo>
                <a:lnTo>
                  <a:pt x="23790" y="25280"/>
                </a:lnTo>
                <a:lnTo>
                  <a:pt x="23930" y="25230"/>
                </a:lnTo>
                <a:lnTo>
                  <a:pt x="23970" y="25230"/>
                </a:lnTo>
                <a:lnTo>
                  <a:pt x="24100" y="25230"/>
                </a:lnTo>
                <a:lnTo>
                  <a:pt x="24180" y="25210"/>
                </a:lnTo>
                <a:lnTo>
                  <a:pt x="24230" y="25190"/>
                </a:lnTo>
                <a:lnTo>
                  <a:pt x="24260" y="25170"/>
                </a:lnTo>
                <a:lnTo>
                  <a:pt x="24370" y="25050"/>
                </a:lnTo>
                <a:lnTo>
                  <a:pt x="24410" y="25000"/>
                </a:lnTo>
                <a:lnTo>
                  <a:pt x="24490" y="24980"/>
                </a:lnTo>
                <a:lnTo>
                  <a:pt x="24510" y="24930"/>
                </a:lnTo>
                <a:lnTo>
                  <a:pt x="24510" y="24900"/>
                </a:lnTo>
                <a:lnTo>
                  <a:pt x="24500" y="24830"/>
                </a:lnTo>
                <a:lnTo>
                  <a:pt x="24430" y="24720"/>
                </a:lnTo>
                <a:lnTo>
                  <a:pt x="24200" y="24490"/>
                </a:lnTo>
                <a:lnTo>
                  <a:pt x="24100" y="24340"/>
                </a:lnTo>
                <a:lnTo>
                  <a:pt x="23910" y="23940"/>
                </a:lnTo>
                <a:lnTo>
                  <a:pt x="23910" y="23710"/>
                </a:lnTo>
                <a:lnTo>
                  <a:pt x="23980" y="23530"/>
                </a:lnTo>
                <a:lnTo>
                  <a:pt x="24290" y="23070"/>
                </a:lnTo>
                <a:lnTo>
                  <a:pt x="24300" y="22930"/>
                </a:lnTo>
                <a:lnTo>
                  <a:pt x="24210" y="22810"/>
                </a:lnTo>
                <a:lnTo>
                  <a:pt x="24090" y="22710"/>
                </a:lnTo>
                <a:lnTo>
                  <a:pt x="23950" y="22550"/>
                </a:lnTo>
                <a:lnTo>
                  <a:pt x="23830" y="22360"/>
                </a:lnTo>
                <a:lnTo>
                  <a:pt x="23660" y="21870"/>
                </a:lnTo>
                <a:lnTo>
                  <a:pt x="23470" y="21510"/>
                </a:lnTo>
                <a:lnTo>
                  <a:pt x="23590" y="21440"/>
                </a:lnTo>
                <a:lnTo>
                  <a:pt x="23770" y="21410"/>
                </a:lnTo>
                <a:lnTo>
                  <a:pt x="23820" y="21400"/>
                </a:lnTo>
                <a:lnTo>
                  <a:pt x="23860" y="21400"/>
                </a:lnTo>
                <a:lnTo>
                  <a:pt x="23930" y="21410"/>
                </a:lnTo>
                <a:lnTo>
                  <a:pt x="24280" y="21410"/>
                </a:lnTo>
                <a:lnTo>
                  <a:pt x="24360" y="21400"/>
                </a:lnTo>
                <a:lnTo>
                  <a:pt x="24410" y="21380"/>
                </a:lnTo>
                <a:lnTo>
                  <a:pt x="24480" y="21310"/>
                </a:lnTo>
                <a:lnTo>
                  <a:pt x="24520" y="21260"/>
                </a:lnTo>
                <a:lnTo>
                  <a:pt x="24550" y="21230"/>
                </a:lnTo>
                <a:lnTo>
                  <a:pt x="24590" y="21210"/>
                </a:lnTo>
                <a:lnTo>
                  <a:pt x="24690" y="21150"/>
                </a:lnTo>
                <a:lnTo>
                  <a:pt x="24710" y="21130"/>
                </a:lnTo>
                <a:lnTo>
                  <a:pt x="24760" y="21060"/>
                </a:lnTo>
                <a:lnTo>
                  <a:pt x="24780" y="21040"/>
                </a:lnTo>
                <a:lnTo>
                  <a:pt x="24870" y="20980"/>
                </a:lnTo>
                <a:lnTo>
                  <a:pt x="25090" y="20870"/>
                </a:lnTo>
                <a:lnTo>
                  <a:pt x="25360" y="20800"/>
                </a:lnTo>
                <a:lnTo>
                  <a:pt x="25720" y="20710"/>
                </a:lnTo>
                <a:lnTo>
                  <a:pt x="26300" y="20420"/>
                </a:lnTo>
                <a:lnTo>
                  <a:pt x="26360" y="20370"/>
                </a:lnTo>
                <a:lnTo>
                  <a:pt x="26430" y="20160"/>
                </a:lnTo>
                <a:lnTo>
                  <a:pt x="26460" y="20110"/>
                </a:lnTo>
                <a:lnTo>
                  <a:pt x="26480" y="20070"/>
                </a:lnTo>
                <a:lnTo>
                  <a:pt x="26540" y="20000"/>
                </a:lnTo>
                <a:lnTo>
                  <a:pt x="26560" y="19970"/>
                </a:lnTo>
                <a:lnTo>
                  <a:pt x="26570" y="19940"/>
                </a:lnTo>
                <a:lnTo>
                  <a:pt x="26610" y="19870"/>
                </a:lnTo>
                <a:lnTo>
                  <a:pt x="26690" y="19770"/>
                </a:lnTo>
                <a:lnTo>
                  <a:pt x="26950" y="19580"/>
                </a:lnTo>
                <a:lnTo>
                  <a:pt x="27020" y="19540"/>
                </a:lnTo>
                <a:lnTo>
                  <a:pt x="27050" y="19530"/>
                </a:lnTo>
                <a:lnTo>
                  <a:pt x="27080" y="19520"/>
                </a:lnTo>
                <a:lnTo>
                  <a:pt x="27120" y="19520"/>
                </a:lnTo>
                <a:lnTo>
                  <a:pt x="27190" y="19540"/>
                </a:lnTo>
                <a:lnTo>
                  <a:pt x="27230" y="19540"/>
                </a:lnTo>
                <a:lnTo>
                  <a:pt x="27310" y="19530"/>
                </a:lnTo>
                <a:lnTo>
                  <a:pt x="27350" y="19530"/>
                </a:lnTo>
                <a:lnTo>
                  <a:pt x="27460" y="19550"/>
                </a:lnTo>
                <a:lnTo>
                  <a:pt x="27510" y="19550"/>
                </a:lnTo>
                <a:lnTo>
                  <a:pt x="27560" y="19550"/>
                </a:lnTo>
                <a:lnTo>
                  <a:pt x="27980" y="19390"/>
                </a:lnTo>
                <a:lnTo>
                  <a:pt x="28010" y="19370"/>
                </a:lnTo>
                <a:lnTo>
                  <a:pt x="28040" y="19350"/>
                </a:lnTo>
                <a:lnTo>
                  <a:pt x="28180" y="19150"/>
                </a:lnTo>
                <a:lnTo>
                  <a:pt x="28280" y="19040"/>
                </a:lnTo>
                <a:lnTo>
                  <a:pt x="28780" y="19040"/>
                </a:lnTo>
                <a:lnTo>
                  <a:pt x="29170" y="18960"/>
                </a:lnTo>
                <a:lnTo>
                  <a:pt x="29430" y="18870"/>
                </a:lnTo>
                <a:lnTo>
                  <a:pt x="29840" y="18670"/>
                </a:lnTo>
                <a:lnTo>
                  <a:pt x="29930" y="18600"/>
                </a:lnTo>
                <a:lnTo>
                  <a:pt x="29970" y="18490"/>
                </a:lnTo>
                <a:lnTo>
                  <a:pt x="30040" y="18340"/>
                </a:lnTo>
                <a:lnTo>
                  <a:pt x="30300" y="17980"/>
                </a:lnTo>
                <a:lnTo>
                  <a:pt x="30320" y="17950"/>
                </a:lnTo>
                <a:lnTo>
                  <a:pt x="30600" y="17520"/>
                </a:lnTo>
                <a:lnTo>
                  <a:pt x="30630" y="17480"/>
                </a:lnTo>
                <a:lnTo>
                  <a:pt x="30790" y="17370"/>
                </a:lnTo>
                <a:lnTo>
                  <a:pt x="30820" y="17330"/>
                </a:lnTo>
                <a:lnTo>
                  <a:pt x="31060" y="17010"/>
                </a:lnTo>
                <a:lnTo>
                  <a:pt x="31100" y="16810"/>
                </a:lnTo>
                <a:lnTo>
                  <a:pt x="30980" y="16700"/>
                </a:lnTo>
                <a:lnTo>
                  <a:pt x="30660" y="16360"/>
                </a:lnTo>
                <a:lnTo>
                  <a:pt x="30580" y="16140"/>
                </a:lnTo>
                <a:lnTo>
                  <a:pt x="30430" y="15510"/>
                </a:lnTo>
                <a:lnTo>
                  <a:pt x="30340" y="15290"/>
                </a:lnTo>
                <a:lnTo>
                  <a:pt x="29860" y="14580"/>
                </a:lnTo>
                <a:lnTo>
                  <a:pt x="29750" y="14300"/>
                </a:lnTo>
                <a:lnTo>
                  <a:pt x="29990" y="14290"/>
                </a:lnTo>
                <a:lnTo>
                  <a:pt x="30590" y="14280"/>
                </a:lnTo>
                <a:lnTo>
                  <a:pt x="31180" y="14270"/>
                </a:lnTo>
                <a:lnTo>
                  <a:pt x="31780" y="14260"/>
                </a:lnTo>
                <a:lnTo>
                  <a:pt x="32370" y="14250"/>
                </a:lnTo>
                <a:lnTo>
                  <a:pt x="32840" y="14240"/>
                </a:lnTo>
                <a:lnTo>
                  <a:pt x="32970" y="14240"/>
                </a:lnTo>
                <a:lnTo>
                  <a:pt x="33560" y="14230"/>
                </a:lnTo>
                <a:lnTo>
                  <a:pt x="34160" y="14220"/>
                </a:lnTo>
                <a:lnTo>
                  <a:pt x="34750" y="14210"/>
                </a:lnTo>
                <a:lnTo>
                  <a:pt x="35350" y="14200"/>
                </a:lnTo>
                <a:lnTo>
                  <a:pt x="35940" y="14190"/>
                </a:lnTo>
                <a:lnTo>
                  <a:pt x="36540" y="14180"/>
                </a:lnTo>
                <a:lnTo>
                  <a:pt x="37130" y="14170"/>
                </a:lnTo>
                <a:lnTo>
                  <a:pt x="37730" y="14160"/>
                </a:lnTo>
                <a:lnTo>
                  <a:pt x="38320" y="14150"/>
                </a:lnTo>
                <a:lnTo>
                  <a:pt x="38490" y="14150"/>
                </a:lnTo>
                <a:lnTo>
                  <a:pt x="38740" y="14150"/>
                </a:lnTo>
                <a:lnTo>
                  <a:pt x="38780" y="14150"/>
                </a:lnTo>
                <a:lnTo>
                  <a:pt x="38840" y="14160"/>
                </a:lnTo>
                <a:lnTo>
                  <a:pt x="38980" y="14160"/>
                </a:lnTo>
                <a:lnTo>
                  <a:pt x="39110" y="14160"/>
                </a:lnTo>
                <a:lnTo>
                  <a:pt x="39190" y="14180"/>
                </a:lnTo>
                <a:lnTo>
                  <a:pt x="39280" y="14220"/>
                </a:lnTo>
                <a:lnTo>
                  <a:pt x="39460" y="14210"/>
                </a:lnTo>
                <a:lnTo>
                  <a:pt x="39730" y="14200"/>
                </a:lnTo>
                <a:lnTo>
                  <a:pt x="39790" y="14200"/>
                </a:lnTo>
                <a:lnTo>
                  <a:pt x="40120" y="14190"/>
                </a:lnTo>
                <a:lnTo>
                  <a:pt x="40170" y="14230"/>
                </a:lnTo>
                <a:lnTo>
                  <a:pt x="40280" y="14310"/>
                </a:lnTo>
                <a:lnTo>
                  <a:pt x="40420" y="14390"/>
                </a:lnTo>
                <a:lnTo>
                  <a:pt x="40520" y="14400"/>
                </a:lnTo>
                <a:lnTo>
                  <a:pt x="40620" y="14390"/>
                </a:lnTo>
                <a:lnTo>
                  <a:pt x="40630" y="14390"/>
                </a:lnTo>
                <a:lnTo>
                  <a:pt x="40730" y="14400"/>
                </a:lnTo>
                <a:lnTo>
                  <a:pt x="40760" y="14400"/>
                </a:lnTo>
                <a:lnTo>
                  <a:pt x="40730" y="14390"/>
                </a:lnTo>
                <a:lnTo>
                  <a:pt x="40690" y="14390"/>
                </a:lnTo>
                <a:lnTo>
                  <a:pt x="40670" y="14370"/>
                </a:lnTo>
                <a:lnTo>
                  <a:pt x="40830" y="14330"/>
                </a:lnTo>
                <a:lnTo>
                  <a:pt x="40960" y="14310"/>
                </a:lnTo>
                <a:lnTo>
                  <a:pt x="41080" y="14310"/>
                </a:lnTo>
                <a:lnTo>
                  <a:pt x="41190" y="14340"/>
                </a:lnTo>
                <a:lnTo>
                  <a:pt x="41440" y="14440"/>
                </a:lnTo>
                <a:lnTo>
                  <a:pt x="41490" y="14470"/>
                </a:lnTo>
                <a:lnTo>
                  <a:pt x="41730" y="14580"/>
                </a:lnTo>
                <a:lnTo>
                  <a:pt x="41730" y="14590"/>
                </a:lnTo>
                <a:lnTo>
                  <a:pt x="41710" y="14640"/>
                </a:lnTo>
                <a:lnTo>
                  <a:pt x="41620" y="14750"/>
                </a:lnTo>
                <a:lnTo>
                  <a:pt x="41620" y="14790"/>
                </a:lnTo>
                <a:lnTo>
                  <a:pt x="41680" y="14860"/>
                </a:lnTo>
                <a:lnTo>
                  <a:pt x="41680" y="14880"/>
                </a:lnTo>
                <a:lnTo>
                  <a:pt x="41680" y="14910"/>
                </a:lnTo>
                <a:lnTo>
                  <a:pt x="41690" y="14930"/>
                </a:lnTo>
                <a:lnTo>
                  <a:pt x="41690" y="14940"/>
                </a:lnTo>
                <a:lnTo>
                  <a:pt x="41710" y="14950"/>
                </a:lnTo>
                <a:lnTo>
                  <a:pt x="41720" y="14950"/>
                </a:lnTo>
                <a:lnTo>
                  <a:pt x="41730" y="15000"/>
                </a:lnTo>
                <a:lnTo>
                  <a:pt x="41760" y="15410"/>
                </a:lnTo>
                <a:lnTo>
                  <a:pt x="41760" y="15430"/>
                </a:lnTo>
                <a:lnTo>
                  <a:pt x="41740" y="15470"/>
                </a:lnTo>
                <a:lnTo>
                  <a:pt x="41760" y="15510"/>
                </a:lnTo>
                <a:lnTo>
                  <a:pt x="41770" y="15510"/>
                </a:lnTo>
                <a:lnTo>
                  <a:pt x="41810" y="15510"/>
                </a:lnTo>
                <a:lnTo>
                  <a:pt x="41830" y="15510"/>
                </a:lnTo>
                <a:lnTo>
                  <a:pt x="41860" y="15490"/>
                </a:lnTo>
                <a:lnTo>
                  <a:pt x="41890" y="15480"/>
                </a:lnTo>
                <a:lnTo>
                  <a:pt x="41900" y="15480"/>
                </a:lnTo>
                <a:lnTo>
                  <a:pt x="41930" y="15480"/>
                </a:lnTo>
                <a:lnTo>
                  <a:pt x="41950" y="15510"/>
                </a:lnTo>
                <a:lnTo>
                  <a:pt x="41900" y="15570"/>
                </a:lnTo>
                <a:lnTo>
                  <a:pt x="41870" y="15570"/>
                </a:lnTo>
                <a:lnTo>
                  <a:pt x="41800" y="15570"/>
                </a:lnTo>
                <a:lnTo>
                  <a:pt x="41790" y="15600"/>
                </a:lnTo>
                <a:lnTo>
                  <a:pt x="41780" y="15610"/>
                </a:lnTo>
                <a:lnTo>
                  <a:pt x="41790" y="15640"/>
                </a:lnTo>
                <a:lnTo>
                  <a:pt x="41810" y="15670"/>
                </a:lnTo>
                <a:lnTo>
                  <a:pt x="41820" y="15680"/>
                </a:lnTo>
                <a:lnTo>
                  <a:pt x="41870" y="15690"/>
                </a:lnTo>
                <a:lnTo>
                  <a:pt x="41960" y="15700"/>
                </a:lnTo>
                <a:lnTo>
                  <a:pt x="41970" y="15700"/>
                </a:lnTo>
                <a:lnTo>
                  <a:pt x="42030" y="15740"/>
                </a:lnTo>
                <a:lnTo>
                  <a:pt x="42060" y="15790"/>
                </a:lnTo>
                <a:lnTo>
                  <a:pt x="42060" y="15820"/>
                </a:lnTo>
                <a:lnTo>
                  <a:pt x="42030" y="15850"/>
                </a:lnTo>
                <a:lnTo>
                  <a:pt x="42020" y="15880"/>
                </a:lnTo>
                <a:lnTo>
                  <a:pt x="42040" y="15920"/>
                </a:lnTo>
                <a:lnTo>
                  <a:pt x="42050" y="15920"/>
                </a:lnTo>
                <a:lnTo>
                  <a:pt x="42060" y="15920"/>
                </a:lnTo>
                <a:lnTo>
                  <a:pt x="42070" y="15910"/>
                </a:lnTo>
                <a:lnTo>
                  <a:pt x="42140" y="15900"/>
                </a:lnTo>
                <a:lnTo>
                  <a:pt x="42160" y="15910"/>
                </a:lnTo>
                <a:lnTo>
                  <a:pt x="42180" y="15950"/>
                </a:lnTo>
                <a:lnTo>
                  <a:pt x="42190" y="15970"/>
                </a:lnTo>
                <a:lnTo>
                  <a:pt x="42210" y="15980"/>
                </a:lnTo>
                <a:lnTo>
                  <a:pt x="42320" y="15990"/>
                </a:lnTo>
                <a:lnTo>
                  <a:pt x="42330" y="16000"/>
                </a:lnTo>
                <a:lnTo>
                  <a:pt x="42360" y="16020"/>
                </a:lnTo>
                <a:lnTo>
                  <a:pt x="42380" y="16040"/>
                </a:lnTo>
                <a:lnTo>
                  <a:pt x="42400" y="16090"/>
                </a:lnTo>
                <a:lnTo>
                  <a:pt x="42520" y="16220"/>
                </a:lnTo>
                <a:lnTo>
                  <a:pt x="42540" y="16260"/>
                </a:lnTo>
                <a:lnTo>
                  <a:pt x="42570" y="16320"/>
                </a:lnTo>
                <a:lnTo>
                  <a:pt x="42560" y="16410"/>
                </a:lnTo>
                <a:lnTo>
                  <a:pt x="42510" y="16490"/>
                </a:lnTo>
                <a:lnTo>
                  <a:pt x="42500" y="16550"/>
                </a:lnTo>
                <a:lnTo>
                  <a:pt x="42470" y="16630"/>
                </a:lnTo>
                <a:lnTo>
                  <a:pt x="42470" y="16660"/>
                </a:lnTo>
                <a:lnTo>
                  <a:pt x="42500" y="16700"/>
                </a:lnTo>
                <a:lnTo>
                  <a:pt x="42500" y="16840"/>
                </a:lnTo>
                <a:lnTo>
                  <a:pt x="42490" y="16850"/>
                </a:lnTo>
                <a:lnTo>
                  <a:pt x="42470" y="16910"/>
                </a:lnTo>
                <a:lnTo>
                  <a:pt x="42470" y="16950"/>
                </a:lnTo>
                <a:lnTo>
                  <a:pt x="42460" y="16990"/>
                </a:lnTo>
                <a:lnTo>
                  <a:pt x="42470" y="17010"/>
                </a:lnTo>
                <a:lnTo>
                  <a:pt x="42500" y="17050"/>
                </a:lnTo>
                <a:lnTo>
                  <a:pt x="42500" y="17080"/>
                </a:lnTo>
                <a:lnTo>
                  <a:pt x="42510" y="17130"/>
                </a:lnTo>
                <a:lnTo>
                  <a:pt x="42520" y="17160"/>
                </a:lnTo>
                <a:lnTo>
                  <a:pt x="42520" y="17220"/>
                </a:lnTo>
                <a:lnTo>
                  <a:pt x="42540" y="17270"/>
                </a:lnTo>
                <a:lnTo>
                  <a:pt x="42540" y="17330"/>
                </a:lnTo>
                <a:lnTo>
                  <a:pt x="42500" y="17350"/>
                </a:lnTo>
                <a:lnTo>
                  <a:pt x="42440" y="17350"/>
                </a:lnTo>
                <a:lnTo>
                  <a:pt x="42380" y="17370"/>
                </a:lnTo>
                <a:lnTo>
                  <a:pt x="42370" y="17410"/>
                </a:lnTo>
                <a:lnTo>
                  <a:pt x="42330" y="17410"/>
                </a:lnTo>
                <a:lnTo>
                  <a:pt x="42320" y="17450"/>
                </a:lnTo>
                <a:lnTo>
                  <a:pt x="42320" y="17460"/>
                </a:lnTo>
                <a:lnTo>
                  <a:pt x="42320" y="17470"/>
                </a:lnTo>
                <a:lnTo>
                  <a:pt x="42340" y="17480"/>
                </a:lnTo>
                <a:lnTo>
                  <a:pt x="42360" y="17480"/>
                </a:lnTo>
                <a:lnTo>
                  <a:pt x="42350" y="17660"/>
                </a:lnTo>
                <a:lnTo>
                  <a:pt x="42350" y="17670"/>
                </a:lnTo>
                <a:lnTo>
                  <a:pt x="42330" y="17710"/>
                </a:lnTo>
                <a:lnTo>
                  <a:pt x="42340" y="17720"/>
                </a:lnTo>
                <a:lnTo>
                  <a:pt x="42340" y="17740"/>
                </a:lnTo>
                <a:lnTo>
                  <a:pt x="42360" y="17770"/>
                </a:lnTo>
                <a:lnTo>
                  <a:pt x="42380" y="17770"/>
                </a:lnTo>
                <a:lnTo>
                  <a:pt x="42400" y="17780"/>
                </a:lnTo>
                <a:lnTo>
                  <a:pt x="42450" y="17800"/>
                </a:lnTo>
                <a:lnTo>
                  <a:pt x="42490" y="17800"/>
                </a:lnTo>
                <a:lnTo>
                  <a:pt x="42520" y="17800"/>
                </a:lnTo>
                <a:lnTo>
                  <a:pt x="42540" y="17890"/>
                </a:lnTo>
                <a:lnTo>
                  <a:pt x="42510" y="17950"/>
                </a:lnTo>
                <a:lnTo>
                  <a:pt x="42500" y="17950"/>
                </a:lnTo>
                <a:lnTo>
                  <a:pt x="42500" y="17960"/>
                </a:lnTo>
                <a:lnTo>
                  <a:pt x="42490" y="17960"/>
                </a:lnTo>
                <a:lnTo>
                  <a:pt x="42470" y="18010"/>
                </a:lnTo>
                <a:lnTo>
                  <a:pt x="42440" y="18070"/>
                </a:lnTo>
                <a:lnTo>
                  <a:pt x="42440" y="18130"/>
                </a:lnTo>
                <a:lnTo>
                  <a:pt x="42580" y="18140"/>
                </a:lnTo>
                <a:lnTo>
                  <a:pt x="42540" y="18230"/>
                </a:lnTo>
                <a:lnTo>
                  <a:pt x="42540" y="18310"/>
                </a:lnTo>
                <a:lnTo>
                  <a:pt x="42570" y="18350"/>
                </a:lnTo>
                <a:lnTo>
                  <a:pt x="42580" y="18370"/>
                </a:lnTo>
                <a:lnTo>
                  <a:pt x="42620" y="18410"/>
                </a:lnTo>
                <a:lnTo>
                  <a:pt x="42640" y="18420"/>
                </a:lnTo>
                <a:lnTo>
                  <a:pt x="42650" y="18430"/>
                </a:lnTo>
                <a:lnTo>
                  <a:pt x="42710" y="18500"/>
                </a:lnTo>
                <a:lnTo>
                  <a:pt x="42700" y="18570"/>
                </a:lnTo>
                <a:lnTo>
                  <a:pt x="42620" y="18700"/>
                </a:lnTo>
                <a:lnTo>
                  <a:pt x="42600" y="18820"/>
                </a:lnTo>
                <a:lnTo>
                  <a:pt x="42620" y="18920"/>
                </a:lnTo>
                <a:lnTo>
                  <a:pt x="42720" y="19140"/>
                </a:lnTo>
                <a:lnTo>
                  <a:pt x="42750" y="19260"/>
                </a:lnTo>
                <a:lnTo>
                  <a:pt x="42760" y="19500"/>
                </a:lnTo>
                <a:lnTo>
                  <a:pt x="42790" y="19620"/>
                </a:lnTo>
                <a:lnTo>
                  <a:pt x="42840" y="19730"/>
                </a:lnTo>
                <a:lnTo>
                  <a:pt x="43200" y="20230"/>
                </a:lnTo>
                <a:lnTo>
                  <a:pt x="43230" y="20330"/>
                </a:lnTo>
                <a:lnTo>
                  <a:pt x="43240" y="20420"/>
                </a:lnTo>
                <a:lnTo>
                  <a:pt x="43270" y="20510"/>
                </a:lnTo>
                <a:lnTo>
                  <a:pt x="43340" y="20580"/>
                </a:lnTo>
                <a:lnTo>
                  <a:pt x="43410" y="20610"/>
                </a:lnTo>
                <a:lnTo>
                  <a:pt x="43550" y="20620"/>
                </a:lnTo>
                <a:lnTo>
                  <a:pt x="43550" y="20640"/>
                </a:lnTo>
                <a:lnTo>
                  <a:pt x="43570" y="20660"/>
                </a:lnTo>
                <a:lnTo>
                  <a:pt x="43590" y="20670"/>
                </a:lnTo>
                <a:lnTo>
                  <a:pt x="43600" y="20670"/>
                </a:lnTo>
                <a:lnTo>
                  <a:pt x="43610" y="20670"/>
                </a:lnTo>
                <a:lnTo>
                  <a:pt x="43670" y="20710"/>
                </a:lnTo>
                <a:lnTo>
                  <a:pt x="43710" y="20690"/>
                </a:lnTo>
                <a:lnTo>
                  <a:pt x="43720" y="20690"/>
                </a:lnTo>
                <a:lnTo>
                  <a:pt x="43800" y="20750"/>
                </a:lnTo>
                <a:lnTo>
                  <a:pt x="43880" y="20910"/>
                </a:lnTo>
                <a:lnTo>
                  <a:pt x="43930" y="21290"/>
                </a:lnTo>
                <a:lnTo>
                  <a:pt x="43910" y="21310"/>
                </a:lnTo>
                <a:lnTo>
                  <a:pt x="43890" y="21380"/>
                </a:lnTo>
                <a:lnTo>
                  <a:pt x="43890" y="21440"/>
                </a:lnTo>
                <a:lnTo>
                  <a:pt x="43950" y="21470"/>
                </a:lnTo>
                <a:lnTo>
                  <a:pt x="44000" y="21480"/>
                </a:lnTo>
                <a:lnTo>
                  <a:pt x="44030" y="21520"/>
                </a:lnTo>
                <a:lnTo>
                  <a:pt x="44040" y="21520"/>
                </a:lnTo>
                <a:lnTo>
                  <a:pt x="44060" y="21520"/>
                </a:lnTo>
                <a:lnTo>
                  <a:pt x="44090" y="21570"/>
                </a:lnTo>
                <a:lnTo>
                  <a:pt x="44120" y="21620"/>
                </a:lnTo>
                <a:lnTo>
                  <a:pt x="44180" y="21740"/>
                </a:lnTo>
                <a:lnTo>
                  <a:pt x="44160" y="21840"/>
                </a:lnTo>
                <a:lnTo>
                  <a:pt x="44110" y="21950"/>
                </a:lnTo>
                <a:lnTo>
                  <a:pt x="44100" y="22100"/>
                </a:lnTo>
                <a:lnTo>
                  <a:pt x="44000" y="22070"/>
                </a:lnTo>
                <a:lnTo>
                  <a:pt x="43990" y="22050"/>
                </a:lnTo>
                <a:lnTo>
                  <a:pt x="43970" y="22040"/>
                </a:lnTo>
                <a:lnTo>
                  <a:pt x="43960" y="22040"/>
                </a:lnTo>
                <a:lnTo>
                  <a:pt x="43940" y="22050"/>
                </a:lnTo>
                <a:lnTo>
                  <a:pt x="43890" y="22040"/>
                </a:lnTo>
                <a:lnTo>
                  <a:pt x="43880" y="22210"/>
                </a:lnTo>
                <a:lnTo>
                  <a:pt x="44010" y="22640"/>
                </a:lnTo>
                <a:lnTo>
                  <a:pt x="44000" y="22990"/>
                </a:lnTo>
                <a:lnTo>
                  <a:pt x="44040" y="23040"/>
                </a:lnTo>
                <a:lnTo>
                  <a:pt x="44100" y="23080"/>
                </a:lnTo>
                <a:lnTo>
                  <a:pt x="44180" y="23170"/>
                </a:lnTo>
                <a:lnTo>
                  <a:pt x="44280" y="23320"/>
                </a:lnTo>
                <a:lnTo>
                  <a:pt x="44300" y="23420"/>
                </a:lnTo>
                <a:lnTo>
                  <a:pt x="44300" y="23520"/>
                </a:lnTo>
                <a:lnTo>
                  <a:pt x="44330" y="23600"/>
                </a:lnTo>
                <a:lnTo>
                  <a:pt x="44500" y="23650"/>
                </a:lnTo>
                <a:lnTo>
                  <a:pt x="44620" y="23740"/>
                </a:lnTo>
                <a:lnTo>
                  <a:pt x="44630" y="23750"/>
                </a:lnTo>
                <a:lnTo>
                  <a:pt x="44680" y="23790"/>
                </a:lnTo>
                <a:lnTo>
                  <a:pt x="44700" y="23800"/>
                </a:lnTo>
                <a:lnTo>
                  <a:pt x="44730" y="23810"/>
                </a:lnTo>
                <a:lnTo>
                  <a:pt x="44780" y="23840"/>
                </a:lnTo>
                <a:lnTo>
                  <a:pt x="44850" y="23910"/>
                </a:lnTo>
                <a:lnTo>
                  <a:pt x="44880" y="23920"/>
                </a:lnTo>
                <a:lnTo>
                  <a:pt x="44890" y="23930"/>
                </a:lnTo>
                <a:lnTo>
                  <a:pt x="44910" y="23930"/>
                </a:lnTo>
                <a:lnTo>
                  <a:pt x="44920" y="23930"/>
                </a:lnTo>
                <a:lnTo>
                  <a:pt x="44930" y="23930"/>
                </a:lnTo>
                <a:lnTo>
                  <a:pt x="44960" y="23960"/>
                </a:lnTo>
                <a:lnTo>
                  <a:pt x="44990" y="24060"/>
                </a:lnTo>
                <a:lnTo>
                  <a:pt x="44990" y="24130"/>
                </a:lnTo>
                <a:lnTo>
                  <a:pt x="44980" y="24130"/>
                </a:lnTo>
                <a:lnTo>
                  <a:pt x="44620" y="24260"/>
                </a:lnTo>
                <a:lnTo>
                  <a:pt x="44380" y="24430"/>
                </a:lnTo>
                <a:lnTo>
                  <a:pt x="44300" y="24510"/>
                </a:lnTo>
                <a:lnTo>
                  <a:pt x="44230" y="24630"/>
                </a:lnTo>
                <a:lnTo>
                  <a:pt x="44210" y="24760"/>
                </a:lnTo>
                <a:lnTo>
                  <a:pt x="44190" y="25000"/>
                </a:lnTo>
                <a:lnTo>
                  <a:pt x="44150" y="25150"/>
                </a:lnTo>
                <a:lnTo>
                  <a:pt x="44070" y="25340"/>
                </a:lnTo>
                <a:lnTo>
                  <a:pt x="43940" y="25480"/>
                </a:lnTo>
                <a:lnTo>
                  <a:pt x="43790" y="25560"/>
                </a:lnTo>
                <a:lnTo>
                  <a:pt x="43640" y="25590"/>
                </a:lnTo>
                <a:lnTo>
                  <a:pt x="43490" y="25590"/>
                </a:lnTo>
                <a:lnTo>
                  <a:pt x="43350" y="25560"/>
                </a:lnTo>
                <a:lnTo>
                  <a:pt x="43210" y="25500"/>
                </a:lnTo>
                <a:lnTo>
                  <a:pt x="43060" y="25400"/>
                </a:lnTo>
                <a:lnTo>
                  <a:pt x="42930" y="25270"/>
                </a:lnTo>
                <a:lnTo>
                  <a:pt x="42290" y="24380"/>
                </a:lnTo>
                <a:lnTo>
                  <a:pt x="42140" y="24070"/>
                </a:lnTo>
                <a:lnTo>
                  <a:pt x="42050" y="23930"/>
                </a:lnTo>
                <a:lnTo>
                  <a:pt x="41920" y="23830"/>
                </a:lnTo>
                <a:lnTo>
                  <a:pt x="41790" y="23770"/>
                </a:lnTo>
                <a:lnTo>
                  <a:pt x="41680" y="23760"/>
                </a:lnTo>
                <a:lnTo>
                  <a:pt x="41540" y="23780"/>
                </a:lnTo>
                <a:lnTo>
                  <a:pt x="40530" y="24190"/>
                </a:lnTo>
                <a:lnTo>
                  <a:pt x="40090" y="24500"/>
                </a:lnTo>
                <a:lnTo>
                  <a:pt x="39670" y="25090"/>
                </a:lnTo>
                <a:lnTo>
                  <a:pt x="39270" y="25380"/>
                </a:lnTo>
                <a:lnTo>
                  <a:pt x="39090" y="25440"/>
                </a:lnTo>
                <a:lnTo>
                  <a:pt x="38740" y="25470"/>
                </a:lnTo>
                <a:lnTo>
                  <a:pt x="38550" y="25530"/>
                </a:lnTo>
                <a:lnTo>
                  <a:pt x="38320" y="25660"/>
                </a:lnTo>
                <a:lnTo>
                  <a:pt x="38240" y="25820"/>
                </a:lnTo>
                <a:lnTo>
                  <a:pt x="38220" y="25990"/>
                </a:lnTo>
                <a:lnTo>
                  <a:pt x="38250" y="26140"/>
                </a:lnTo>
                <a:lnTo>
                  <a:pt x="38660" y="27410"/>
                </a:lnTo>
                <a:lnTo>
                  <a:pt x="38710" y="27740"/>
                </a:lnTo>
                <a:lnTo>
                  <a:pt x="38720" y="27890"/>
                </a:lnTo>
                <a:lnTo>
                  <a:pt x="38700" y="28030"/>
                </a:lnTo>
                <a:lnTo>
                  <a:pt x="38660" y="28150"/>
                </a:lnTo>
                <a:lnTo>
                  <a:pt x="38550" y="28390"/>
                </a:lnTo>
                <a:lnTo>
                  <a:pt x="38430" y="28980"/>
                </a:lnTo>
                <a:lnTo>
                  <a:pt x="38150" y="29260"/>
                </a:lnTo>
                <a:lnTo>
                  <a:pt x="38040" y="29320"/>
                </a:lnTo>
                <a:lnTo>
                  <a:pt x="37540" y="29480"/>
                </a:lnTo>
                <a:lnTo>
                  <a:pt x="37310" y="29620"/>
                </a:lnTo>
                <a:lnTo>
                  <a:pt x="37110" y="29670"/>
                </a:lnTo>
                <a:lnTo>
                  <a:pt x="36940" y="29680"/>
                </a:lnTo>
                <a:lnTo>
                  <a:pt x="36530" y="29610"/>
                </a:lnTo>
                <a:lnTo>
                  <a:pt x="36540" y="29330"/>
                </a:lnTo>
                <a:lnTo>
                  <a:pt x="36510" y="29010"/>
                </a:lnTo>
                <a:lnTo>
                  <a:pt x="36390" y="28900"/>
                </a:lnTo>
                <a:lnTo>
                  <a:pt x="36250" y="28870"/>
                </a:lnTo>
                <a:lnTo>
                  <a:pt x="36180" y="28770"/>
                </a:lnTo>
                <a:lnTo>
                  <a:pt x="36180" y="28650"/>
                </a:lnTo>
                <a:lnTo>
                  <a:pt x="36290" y="28590"/>
                </a:lnTo>
                <a:lnTo>
                  <a:pt x="36290" y="28570"/>
                </a:lnTo>
                <a:lnTo>
                  <a:pt x="36270" y="28540"/>
                </a:lnTo>
                <a:lnTo>
                  <a:pt x="36170" y="28440"/>
                </a:lnTo>
                <a:lnTo>
                  <a:pt x="36020" y="28310"/>
                </a:lnTo>
                <a:lnTo>
                  <a:pt x="35980" y="28300"/>
                </a:lnTo>
                <a:lnTo>
                  <a:pt x="35850" y="28280"/>
                </a:lnTo>
                <a:lnTo>
                  <a:pt x="35690" y="28280"/>
                </a:lnTo>
                <a:lnTo>
                  <a:pt x="35390" y="28320"/>
                </a:lnTo>
                <a:lnTo>
                  <a:pt x="35250" y="28380"/>
                </a:lnTo>
                <a:lnTo>
                  <a:pt x="34990" y="28530"/>
                </a:lnTo>
                <a:lnTo>
                  <a:pt x="34840" y="28580"/>
                </a:lnTo>
                <a:lnTo>
                  <a:pt x="34650" y="28590"/>
                </a:lnTo>
                <a:lnTo>
                  <a:pt x="34410" y="28590"/>
                </a:lnTo>
                <a:lnTo>
                  <a:pt x="34190" y="28530"/>
                </a:lnTo>
                <a:lnTo>
                  <a:pt x="34060" y="28410"/>
                </a:lnTo>
                <a:lnTo>
                  <a:pt x="34040" y="28250"/>
                </a:lnTo>
                <a:lnTo>
                  <a:pt x="34090" y="28100"/>
                </a:lnTo>
                <a:lnTo>
                  <a:pt x="34100" y="27950"/>
                </a:lnTo>
                <a:lnTo>
                  <a:pt x="33970" y="27790"/>
                </a:lnTo>
                <a:lnTo>
                  <a:pt x="33860" y="27790"/>
                </a:lnTo>
                <a:lnTo>
                  <a:pt x="33150" y="27810"/>
                </a:lnTo>
                <a:lnTo>
                  <a:pt x="32720" y="27920"/>
                </a:lnTo>
                <a:lnTo>
                  <a:pt x="32570" y="28020"/>
                </a:lnTo>
                <a:lnTo>
                  <a:pt x="32620" y="28230"/>
                </a:lnTo>
                <a:lnTo>
                  <a:pt x="32610" y="28320"/>
                </a:lnTo>
                <a:lnTo>
                  <a:pt x="32600" y="28350"/>
                </a:lnTo>
                <a:lnTo>
                  <a:pt x="32540" y="28470"/>
                </a:lnTo>
                <a:lnTo>
                  <a:pt x="32500" y="28610"/>
                </a:lnTo>
                <a:lnTo>
                  <a:pt x="32500" y="28680"/>
                </a:lnTo>
                <a:lnTo>
                  <a:pt x="32510" y="28720"/>
                </a:lnTo>
                <a:lnTo>
                  <a:pt x="32550" y="28720"/>
                </a:lnTo>
                <a:lnTo>
                  <a:pt x="32610" y="28700"/>
                </a:lnTo>
                <a:lnTo>
                  <a:pt x="32640" y="28690"/>
                </a:lnTo>
                <a:lnTo>
                  <a:pt x="32670" y="28720"/>
                </a:lnTo>
                <a:lnTo>
                  <a:pt x="32710" y="28760"/>
                </a:lnTo>
                <a:lnTo>
                  <a:pt x="32760" y="28830"/>
                </a:lnTo>
                <a:lnTo>
                  <a:pt x="32760" y="28880"/>
                </a:lnTo>
                <a:lnTo>
                  <a:pt x="32760" y="28930"/>
                </a:lnTo>
                <a:lnTo>
                  <a:pt x="32720" y="28980"/>
                </a:lnTo>
                <a:lnTo>
                  <a:pt x="32680" y="29040"/>
                </a:lnTo>
                <a:lnTo>
                  <a:pt x="32650" y="29190"/>
                </a:lnTo>
                <a:lnTo>
                  <a:pt x="32630" y="29410"/>
                </a:lnTo>
                <a:lnTo>
                  <a:pt x="32600" y="29500"/>
                </a:lnTo>
                <a:lnTo>
                  <a:pt x="32580" y="29560"/>
                </a:lnTo>
                <a:lnTo>
                  <a:pt x="32550" y="29590"/>
                </a:lnTo>
                <a:lnTo>
                  <a:pt x="32530" y="29680"/>
                </a:lnTo>
                <a:lnTo>
                  <a:pt x="32510" y="29710"/>
                </a:lnTo>
                <a:lnTo>
                  <a:pt x="32480" y="29730"/>
                </a:lnTo>
                <a:lnTo>
                  <a:pt x="32450" y="29730"/>
                </a:lnTo>
                <a:lnTo>
                  <a:pt x="32420" y="29730"/>
                </a:lnTo>
                <a:lnTo>
                  <a:pt x="32410" y="29730"/>
                </a:lnTo>
                <a:lnTo>
                  <a:pt x="32360" y="29810"/>
                </a:lnTo>
                <a:lnTo>
                  <a:pt x="32350" y="29850"/>
                </a:lnTo>
                <a:lnTo>
                  <a:pt x="32330" y="29870"/>
                </a:lnTo>
                <a:lnTo>
                  <a:pt x="32300" y="29880"/>
                </a:lnTo>
                <a:lnTo>
                  <a:pt x="32240" y="29890"/>
                </a:lnTo>
                <a:lnTo>
                  <a:pt x="32200" y="29900"/>
                </a:lnTo>
                <a:lnTo>
                  <a:pt x="32150" y="29950"/>
                </a:lnTo>
                <a:lnTo>
                  <a:pt x="32130" y="29980"/>
                </a:lnTo>
                <a:lnTo>
                  <a:pt x="32120" y="30020"/>
                </a:lnTo>
                <a:lnTo>
                  <a:pt x="32090" y="30140"/>
                </a:lnTo>
                <a:lnTo>
                  <a:pt x="32080" y="30170"/>
                </a:lnTo>
                <a:lnTo>
                  <a:pt x="32050" y="30180"/>
                </a:lnTo>
                <a:lnTo>
                  <a:pt x="32000" y="30180"/>
                </a:lnTo>
                <a:lnTo>
                  <a:pt x="31930" y="30150"/>
                </a:lnTo>
                <a:lnTo>
                  <a:pt x="31890" y="30140"/>
                </a:lnTo>
                <a:lnTo>
                  <a:pt x="31770" y="30140"/>
                </a:lnTo>
                <a:lnTo>
                  <a:pt x="31710" y="30150"/>
                </a:lnTo>
                <a:lnTo>
                  <a:pt x="31660" y="30170"/>
                </a:lnTo>
                <a:lnTo>
                  <a:pt x="31510" y="30260"/>
                </a:lnTo>
                <a:lnTo>
                  <a:pt x="31460" y="30280"/>
                </a:lnTo>
                <a:lnTo>
                  <a:pt x="31410" y="30290"/>
                </a:lnTo>
                <a:lnTo>
                  <a:pt x="31340" y="30280"/>
                </a:lnTo>
                <a:lnTo>
                  <a:pt x="31300" y="30260"/>
                </a:lnTo>
                <a:lnTo>
                  <a:pt x="31260" y="30240"/>
                </a:lnTo>
                <a:lnTo>
                  <a:pt x="31240" y="30210"/>
                </a:lnTo>
                <a:lnTo>
                  <a:pt x="31220" y="30190"/>
                </a:lnTo>
                <a:lnTo>
                  <a:pt x="31200" y="30160"/>
                </a:lnTo>
                <a:lnTo>
                  <a:pt x="31180" y="30140"/>
                </a:lnTo>
                <a:lnTo>
                  <a:pt x="31120" y="30110"/>
                </a:lnTo>
                <a:lnTo>
                  <a:pt x="31050" y="30090"/>
                </a:lnTo>
                <a:lnTo>
                  <a:pt x="31010" y="30080"/>
                </a:lnTo>
                <a:lnTo>
                  <a:pt x="30960" y="30080"/>
                </a:lnTo>
                <a:lnTo>
                  <a:pt x="30920" y="30070"/>
                </a:lnTo>
                <a:lnTo>
                  <a:pt x="30860" y="30040"/>
                </a:lnTo>
                <a:lnTo>
                  <a:pt x="30830" y="30030"/>
                </a:lnTo>
                <a:lnTo>
                  <a:pt x="30800" y="30030"/>
                </a:lnTo>
                <a:lnTo>
                  <a:pt x="30750" y="30050"/>
                </a:lnTo>
                <a:lnTo>
                  <a:pt x="30690" y="30090"/>
                </a:lnTo>
                <a:lnTo>
                  <a:pt x="30600" y="30170"/>
                </a:lnTo>
                <a:lnTo>
                  <a:pt x="30540" y="30220"/>
                </a:lnTo>
                <a:lnTo>
                  <a:pt x="30500" y="30280"/>
                </a:lnTo>
                <a:lnTo>
                  <a:pt x="30430" y="30490"/>
                </a:lnTo>
                <a:lnTo>
                  <a:pt x="30390" y="30550"/>
                </a:lnTo>
                <a:lnTo>
                  <a:pt x="30310" y="30640"/>
                </a:lnTo>
                <a:lnTo>
                  <a:pt x="30200" y="30750"/>
                </a:lnTo>
                <a:lnTo>
                  <a:pt x="30190" y="30770"/>
                </a:lnTo>
                <a:lnTo>
                  <a:pt x="30140" y="30810"/>
                </a:lnTo>
                <a:lnTo>
                  <a:pt x="30110" y="30830"/>
                </a:lnTo>
                <a:lnTo>
                  <a:pt x="29940" y="30890"/>
                </a:lnTo>
                <a:lnTo>
                  <a:pt x="29830" y="30910"/>
                </a:lnTo>
                <a:lnTo>
                  <a:pt x="29750" y="30900"/>
                </a:lnTo>
                <a:lnTo>
                  <a:pt x="29540" y="30870"/>
                </a:lnTo>
                <a:lnTo>
                  <a:pt x="29380" y="30820"/>
                </a:lnTo>
                <a:lnTo>
                  <a:pt x="29300" y="30810"/>
                </a:lnTo>
                <a:lnTo>
                  <a:pt x="29110" y="30850"/>
                </a:lnTo>
                <a:lnTo>
                  <a:pt x="28960" y="30280"/>
                </a:lnTo>
                <a:lnTo>
                  <a:pt x="28940" y="30040"/>
                </a:lnTo>
                <a:lnTo>
                  <a:pt x="28960" y="29760"/>
                </a:lnTo>
                <a:lnTo>
                  <a:pt x="29020" y="29580"/>
                </a:lnTo>
                <a:lnTo>
                  <a:pt x="29100" y="29400"/>
                </a:lnTo>
                <a:lnTo>
                  <a:pt x="29380" y="28960"/>
                </a:lnTo>
                <a:lnTo>
                  <a:pt x="29430" y="28810"/>
                </a:lnTo>
                <a:lnTo>
                  <a:pt x="29480" y="27740"/>
                </a:lnTo>
                <a:lnTo>
                  <a:pt x="29410" y="27590"/>
                </a:lnTo>
                <a:lnTo>
                  <a:pt x="29320" y="27490"/>
                </a:lnTo>
                <a:lnTo>
                  <a:pt x="29010" y="27400"/>
                </a:lnTo>
                <a:lnTo>
                  <a:pt x="28090" y="27600"/>
                </a:lnTo>
                <a:lnTo>
                  <a:pt x="27870" y="27600"/>
                </a:lnTo>
                <a:lnTo>
                  <a:pt x="27720" y="27570"/>
                </a:lnTo>
                <a:lnTo>
                  <a:pt x="27520" y="27520"/>
                </a:lnTo>
                <a:lnTo>
                  <a:pt x="27010" y="27290"/>
                </a:lnTo>
                <a:lnTo>
                  <a:pt x="26830" y="27170"/>
                </a:lnTo>
                <a:lnTo>
                  <a:pt x="26680" y="27030"/>
                </a:lnTo>
                <a:lnTo>
                  <a:pt x="26300" y="26560"/>
                </a:lnTo>
                <a:lnTo>
                  <a:pt x="25840" y="26120"/>
                </a:lnTo>
                <a:lnTo>
                  <a:pt x="25740" y="25980"/>
                </a:lnTo>
                <a:lnTo>
                  <a:pt x="25610" y="25860"/>
                </a:lnTo>
                <a:lnTo>
                  <a:pt x="25400" y="25810"/>
                </a:lnTo>
                <a:lnTo>
                  <a:pt x="24070" y="25780"/>
                </a:lnTo>
                <a:lnTo>
                  <a:pt x="23600" y="25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Lunda Nort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390" y="30410"/>
                </a:moveTo>
                <a:lnTo>
                  <a:pt x="76370" y="30410"/>
                </a:lnTo>
                <a:lnTo>
                  <a:pt x="76010" y="30620"/>
                </a:lnTo>
                <a:lnTo>
                  <a:pt x="75910" y="30760"/>
                </a:lnTo>
                <a:lnTo>
                  <a:pt x="75770" y="30900"/>
                </a:lnTo>
                <a:lnTo>
                  <a:pt x="75620" y="31010"/>
                </a:lnTo>
                <a:lnTo>
                  <a:pt x="75100" y="31100"/>
                </a:lnTo>
                <a:lnTo>
                  <a:pt x="74700" y="31240"/>
                </a:lnTo>
                <a:lnTo>
                  <a:pt x="74490" y="31350"/>
                </a:lnTo>
                <a:lnTo>
                  <a:pt x="74350" y="31470"/>
                </a:lnTo>
                <a:lnTo>
                  <a:pt x="74310" y="31520"/>
                </a:lnTo>
                <a:lnTo>
                  <a:pt x="74270" y="31580"/>
                </a:lnTo>
                <a:lnTo>
                  <a:pt x="74170" y="31690"/>
                </a:lnTo>
                <a:lnTo>
                  <a:pt x="74040" y="31790"/>
                </a:lnTo>
                <a:lnTo>
                  <a:pt x="73200" y="31990"/>
                </a:lnTo>
                <a:lnTo>
                  <a:pt x="72760" y="32000"/>
                </a:lnTo>
                <a:lnTo>
                  <a:pt x="72420" y="31930"/>
                </a:lnTo>
                <a:lnTo>
                  <a:pt x="72120" y="31910"/>
                </a:lnTo>
                <a:lnTo>
                  <a:pt x="71760" y="31990"/>
                </a:lnTo>
                <a:lnTo>
                  <a:pt x="71620" y="31990"/>
                </a:lnTo>
                <a:lnTo>
                  <a:pt x="71440" y="32010"/>
                </a:lnTo>
                <a:lnTo>
                  <a:pt x="71090" y="32150"/>
                </a:lnTo>
                <a:lnTo>
                  <a:pt x="70910" y="32200"/>
                </a:lnTo>
                <a:lnTo>
                  <a:pt x="70630" y="32230"/>
                </a:lnTo>
                <a:lnTo>
                  <a:pt x="70510" y="32270"/>
                </a:lnTo>
                <a:lnTo>
                  <a:pt x="70310" y="32370"/>
                </a:lnTo>
                <a:lnTo>
                  <a:pt x="70050" y="32550"/>
                </a:lnTo>
                <a:lnTo>
                  <a:pt x="69850" y="32800"/>
                </a:lnTo>
                <a:lnTo>
                  <a:pt x="69380" y="33130"/>
                </a:lnTo>
                <a:lnTo>
                  <a:pt x="69050" y="33530"/>
                </a:lnTo>
                <a:lnTo>
                  <a:pt x="68840" y="33880"/>
                </a:lnTo>
                <a:lnTo>
                  <a:pt x="68780" y="34040"/>
                </a:lnTo>
                <a:lnTo>
                  <a:pt x="68680" y="34370"/>
                </a:lnTo>
                <a:lnTo>
                  <a:pt x="68590" y="34540"/>
                </a:lnTo>
                <a:lnTo>
                  <a:pt x="68450" y="34710"/>
                </a:lnTo>
                <a:lnTo>
                  <a:pt x="68160" y="34870"/>
                </a:lnTo>
                <a:lnTo>
                  <a:pt x="67720" y="35020"/>
                </a:lnTo>
                <a:lnTo>
                  <a:pt x="66710" y="35480"/>
                </a:lnTo>
                <a:lnTo>
                  <a:pt x="66620" y="35550"/>
                </a:lnTo>
                <a:lnTo>
                  <a:pt x="66540" y="35680"/>
                </a:lnTo>
                <a:lnTo>
                  <a:pt x="66480" y="35820"/>
                </a:lnTo>
                <a:lnTo>
                  <a:pt x="66390" y="36120"/>
                </a:lnTo>
                <a:lnTo>
                  <a:pt x="66330" y="36260"/>
                </a:lnTo>
                <a:lnTo>
                  <a:pt x="66200" y="36380"/>
                </a:lnTo>
                <a:lnTo>
                  <a:pt x="66000" y="36470"/>
                </a:lnTo>
                <a:lnTo>
                  <a:pt x="65640" y="36530"/>
                </a:lnTo>
                <a:lnTo>
                  <a:pt x="65420" y="36610"/>
                </a:lnTo>
                <a:lnTo>
                  <a:pt x="65140" y="36790"/>
                </a:lnTo>
                <a:lnTo>
                  <a:pt x="64140" y="37630"/>
                </a:lnTo>
                <a:lnTo>
                  <a:pt x="64000" y="37760"/>
                </a:lnTo>
                <a:lnTo>
                  <a:pt x="63930" y="37830"/>
                </a:lnTo>
                <a:lnTo>
                  <a:pt x="63870" y="37920"/>
                </a:lnTo>
                <a:lnTo>
                  <a:pt x="63820" y="38100"/>
                </a:lnTo>
                <a:lnTo>
                  <a:pt x="63640" y="39410"/>
                </a:lnTo>
                <a:lnTo>
                  <a:pt x="63600" y="39570"/>
                </a:lnTo>
                <a:lnTo>
                  <a:pt x="63530" y="39750"/>
                </a:lnTo>
                <a:lnTo>
                  <a:pt x="63320" y="40070"/>
                </a:lnTo>
                <a:lnTo>
                  <a:pt x="63030" y="40390"/>
                </a:lnTo>
                <a:lnTo>
                  <a:pt x="62600" y="40660"/>
                </a:lnTo>
                <a:lnTo>
                  <a:pt x="61680" y="40880"/>
                </a:lnTo>
                <a:lnTo>
                  <a:pt x="61450" y="41070"/>
                </a:lnTo>
                <a:lnTo>
                  <a:pt x="61290" y="41170"/>
                </a:lnTo>
                <a:lnTo>
                  <a:pt x="61090" y="41280"/>
                </a:lnTo>
                <a:lnTo>
                  <a:pt x="60480" y="41380"/>
                </a:lnTo>
                <a:lnTo>
                  <a:pt x="60230" y="41510"/>
                </a:lnTo>
                <a:lnTo>
                  <a:pt x="59980" y="41730"/>
                </a:lnTo>
                <a:lnTo>
                  <a:pt x="59640" y="41960"/>
                </a:lnTo>
                <a:lnTo>
                  <a:pt x="59170" y="42100"/>
                </a:lnTo>
                <a:lnTo>
                  <a:pt x="59030" y="42170"/>
                </a:lnTo>
                <a:lnTo>
                  <a:pt x="58820" y="42310"/>
                </a:lnTo>
                <a:lnTo>
                  <a:pt x="58490" y="42610"/>
                </a:lnTo>
                <a:lnTo>
                  <a:pt x="58330" y="42720"/>
                </a:lnTo>
                <a:lnTo>
                  <a:pt x="58160" y="42810"/>
                </a:lnTo>
                <a:lnTo>
                  <a:pt x="57710" y="42970"/>
                </a:lnTo>
                <a:lnTo>
                  <a:pt x="57050" y="43050"/>
                </a:lnTo>
                <a:lnTo>
                  <a:pt x="56890" y="43090"/>
                </a:lnTo>
                <a:lnTo>
                  <a:pt x="56710" y="43150"/>
                </a:lnTo>
                <a:lnTo>
                  <a:pt x="56510" y="43290"/>
                </a:lnTo>
                <a:lnTo>
                  <a:pt x="56220" y="43590"/>
                </a:lnTo>
                <a:lnTo>
                  <a:pt x="56050" y="43720"/>
                </a:lnTo>
                <a:lnTo>
                  <a:pt x="55480" y="44000"/>
                </a:lnTo>
                <a:lnTo>
                  <a:pt x="55000" y="44100"/>
                </a:lnTo>
                <a:lnTo>
                  <a:pt x="53820" y="44040"/>
                </a:lnTo>
                <a:lnTo>
                  <a:pt x="53940" y="44090"/>
                </a:lnTo>
                <a:lnTo>
                  <a:pt x="53750" y="44140"/>
                </a:lnTo>
                <a:lnTo>
                  <a:pt x="53630" y="44180"/>
                </a:lnTo>
                <a:lnTo>
                  <a:pt x="53460" y="44140"/>
                </a:lnTo>
                <a:lnTo>
                  <a:pt x="53310" y="44070"/>
                </a:lnTo>
                <a:lnTo>
                  <a:pt x="52650" y="43620"/>
                </a:lnTo>
                <a:lnTo>
                  <a:pt x="52310" y="43330"/>
                </a:lnTo>
                <a:lnTo>
                  <a:pt x="52170" y="43160"/>
                </a:lnTo>
                <a:lnTo>
                  <a:pt x="52080" y="42990"/>
                </a:lnTo>
                <a:lnTo>
                  <a:pt x="52030" y="42830"/>
                </a:lnTo>
                <a:lnTo>
                  <a:pt x="52050" y="42680"/>
                </a:lnTo>
                <a:lnTo>
                  <a:pt x="52160" y="42400"/>
                </a:lnTo>
                <a:lnTo>
                  <a:pt x="52230" y="42270"/>
                </a:lnTo>
                <a:lnTo>
                  <a:pt x="52340" y="42170"/>
                </a:lnTo>
                <a:lnTo>
                  <a:pt x="52510" y="41890"/>
                </a:lnTo>
                <a:lnTo>
                  <a:pt x="52570" y="41730"/>
                </a:lnTo>
                <a:lnTo>
                  <a:pt x="52560" y="41600"/>
                </a:lnTo>
                <a:lnTo>
                  <a:pt x="52480" y="41500"/>
                </a:lnTo>
                <a:lnTo>
                  <a:pt x="52410" y="41440"/>
                </a:lnTo>
                <a:lnTo>
                  <a:pt x="49620" y="40380"/>
                </a:lnTo>
                <a:lnTo>
                  <a:pt x="49010" y="40150"/>
                </a:lnTo>
                <a:lnTo>
                  <a:pt x="48820" y="40130"/>
                </a:lnTo>
                <a:lnTo>
                  <a:pt x="48570" y="40090"/>
                </a:lnTo>
                <a:lnTo>
                  <a:pt x="48450" y="39990"/>
                </a:lnTo>
                <a:lnTo>
                  <a:pt x="48400" y="39870"/>
                </a:lnTo>
                <a:lnTo>
                  <a:pt x="48370" y="39710"/>
                </a:lnTo>
                <a:lnTo>
                  <a:pt x="48200" y="39450"/>
                </a:lnTo>
                <a:lnTo>
                  <a:pt x="48070" y="39370"/>
                </a:lnTo>
                <a:lnTo>
                  <a:pt x="47800" y="39280"/>
                </a:lnTo>
                <a:lnTo>
                  <a:pt x="47680" y="39250"/>
                </a:lnTo>
                <a:lnTo>
                  <a:pt x="47600" y="39210"/>
                </a:lnTo>
                <a:lnTo>
                  <a:pt x="47520" y="39120"/>
                </a:lnTo>
                <a:lnTo>
                  <a:pt x="47460" y="39000"/>
                </a:lnTo>
                <a:lnTo>
                  <a:pt x="47370" y="38890"/>
                </a:lnTo>
                <a:lnTo>
                  <a:pt x="47130" y="38740"/>
                </a:lnTo>
                <a:lnTo>
                  <a:pt x="47050" y="38630"/>
                </a:lnTo>
                <a:lnTo>
                  <a:pt x="47030" y="38340"/>
                </a:lnTo>
                <a:lnTo>
                  <a:pt x="47010" y="38220"/>
                </a:lnTo>
                <a:lnTo>
                  <a:pt x="46990" y="38140"/>
                </a:lnTo>
                <a:lnTo>
                  <a:pt x="46890" y="37970"/>
                </a:lnTo>
                <a:lnTo>
                  <a:pt x="46770" y="37800"/>
                </a:lnTo>
                <a:lnTo>
                  <a:pt x="46560" y="37320"/>
                </a:lnTo>
                <a:lnTo>
                  <a:pt x="46530" y="37140"/>
                </a:lnTo>
                <a:lnTo>
                  <a:pt x="46550" y="36980"/>
                </a:lnTo>
                <a:lnTo>
                  <a:pt x="46660" y="36840"/>
                </a:lnTo>
                <a:lnTo>
                  <a:pt x="46810" y="36730"/>
                </a:lnTo>
                <a:lnTo>
                  <a:pt x="46970" y="36650"/>
                </a:lnTo>
                <a:lnTo>
                  <a:pt x="47750" y="36380"/>
                </a:lnTo>
                <a:lnTo>
                  <a:pt x="47860" y="36330"/>
                </a:lnTo>
                <a:lnTo>
                  <a:pt x="47950" y="36200"/>
                </a:lnTo>
                <a:lnTo>
                  <a:pt x="48030" y="35890"/>
                </a:lnTo>
                <a:lnTo>
                  <a:pt x="48170" y="35540"/>
                </a:lnTo>
                <a:lnTo>
                  <a:pt x="48190" y="35320"/>
                </a:lnTo>
                <a:lnTo>
                  <a:pt x="48060" y="34690"/>
                </a:lnTo>
                <a:lnTo>
                  <a:pt x="48060" y="34500"/>
                </a:lnTo>
                <a:lnTo>
                  <a:pt x="48070" y="34370"/>
                </a:lnTo>
                <a:lnTo>
                  <a:pt x="48110" y="34180"/>
                </a:lnTo>
                <a:lnTo>
                  <a:pt x="48210" y="33690"/>
                </a:lnTo>
                <a:lnTo>
                  <a:pt x="48230" y="32540"/>
                </a:lnTo>
                <a:lnTo>
                  <a:pt x="48180" y="32160"/>
                </a:lnTo>
                <a:lnTo>
                  <a:pt x="48080" y="31960"/>
                </a:lnTo>
                <a:lnTo>
                  <a:pt x="47960" y="31770"/>
                </a:lnTo>
                <a:lnTo>
                  <a:pt x="47870" y="31580"/>
                </a:lnTo>
                <a:lnTo>
                  <a:pt x="47800" y="31340"/>
                </a:lnTo>
                <a:lnTo>
                  <a:pt x="47790" y="31160"/>
                </a:lnTo>
                <a:lnTo>
                  <a:pt x="47830" y="30980"/>
                </a:lnTo>
                <a:lnTo>
                  <a:pt x="47890" y="30830"/>
                </a:lnTo>
                <a:lnTo>
                  <a:pt x="47980" y="30710"/>
                </a:lnTo>
                <a:lnTo>
                  <a:pt x="48020" y="30630"/>
                </a:lnTo>
                <a:lnTo>
                  <a:pt x="48110" y="30520"/>
                </a:lnTo>
                <a:lnTo>
                  <a:pt x="48050" y="30440"/>
                </a:lnTo>
                <a:lnTo>
                  <a:pt x="47980" y="30280"/>
                </a:lnTo>
                <a:lnTo>
                  <a:pt x="47950" y="30110"/>
                </a:lnTo>
                <a:lnTo>
                  <a:pt x="47960" y="29290"/>
                </a:lnTo>
                <a:lnTo>
                  <a:pt x="47810" y="29170"/>
                </a:lnTo>
                <a:lnTo>
                  <a:pt x="47760" y="29100"/>
                </a:lnTo>
                <a:lnTo>
                  <a:pt x="47790" y="29020"/>
                </a:lnTo>
                <a:lnTo>
                  <a:pt x="47840" y="28940"/>
                </a:lnTo>
                <a:lnTo>
                  <a:pt x="47840" y="28920"/>
                </a:lnTo>
                <a:lnTo>
                  <a:pt x="47840" y="28870"/>
                </a:lnTo>
                <a:lnTo>
                  <a:pt x="47840" y="28800"/>
                </a:lnTo>
                <a:lnTo>
                  <a:pt x="47850" y="28720"/>
                </a:lnTo>
                <a:lnTo>
                  <a:pt x="47910" y="28780"/>
                </a:lnTo>
                <a:lnTo>
                  <a:pt x="48270" y="28870"/>
                </a:lnTo>
                <a:lnTo>
                  <a:pt x="48450" y="28870"/>
                </a:lnTo>
                <a:lnTo>
                  <a:pt x="49010" y="28670"/>
                </a:lnTo>
                <a:lnTo>
                  <a:pt x="49200" y="28690"/>
                </a:lnTo>
                <a:lnTo>
                  <a:pt x="49420" y="28770"/>
                </a:lnTo>
                <a:lnTo>
                  <a:pt x="49500" y="28760"/>
                </a:lnTo>
                <a:lnTo>
                  <a:pt x="49910" y="28540"/>
                </a:lnTo>
                <a:lnTo>
                  <a:pt x="50020" y="28510"/>
                </a:lnTo>
                <a:lnTo>
                  <a:pt x="50230" y="28540"/>
                </a:lnTo>
                <a:lnTo>
                  <a:pt x="50430" y="28630"/>
                </a:lnTo>
                <a:lnTo>
                  <a:pt x="50760" y="28910"/>
                </a:lnTo>
                <a:lnTo>
                  <a:pt x="50810" y="28920"/>
                </a:lnTo>
                <a:lnTo>
                  <a:pt x="50930" y="28950"/>
                </a:lnTo>
                <a:lnTo>
                  <a:pt x="51520" y="28940"/>
                </a:lnTo>
                <a:lnTo>
                  <a:pt x="51500" y="28870"/>
                </a:lnTo>
                <a:lnTo>
                  <a:pt x="51470" y="28770"/>
                </a:lnTo>
                <a:lnTo>
                  <a:pt x="51480" y="28710"/>
                </a:lnTo>
                <a:lnTo>
                  <a:pt x="51480" y="28610"/>
                </a:lnTo>
                <a:lnTo>
                  <a:pt x="51480" y="28590"/>
                </a:lnTo>
                <a:lnTo>
                  <a:pt x="51510" y="28530"/>
                </a:lnTo>
                <a:lnTo>
                  <a:pt x="51530" y="28480"/>
                </a:lnTo>
                <a:lnTo>
                  <a:pt x="51540" y="28440"/>
                </a:lnTo>
                <a:lnTo>
                  <a:pt x="51660" y="28370"/>
                </a:lnTo>
                <a:lnTo>
                  <a:pt x="51760" y="28340"/>
                </a:lnTo>
                <a:lnTo>
                  <a:pt x="51870" y="28290"/>
                </a:lnTo>
                <a:lnTo>
                  <a:pt x="51930" y="28260"/>
                </a:lnTo>
                <a:lnTo>
                  <a:pt x="52030" y="28220"/>
                </a:lnTo>
                <a:lnTo>
                  <a:pt x="52130" y="28200"/>
                </a:lnTo>
                <a:lnTo>
                  <a:pt x="52150" y="28200"/>
                </a:lnTo>
                <a:lnTo>
                  <a:pt x="52620" y="28220"/>
                </a:lnTo>
                <a:lnTo>
                  <a:pt x="52840" y="28230"/>
                </a:lnTo>
                <a:lnTo>
                  <a:pt x="52940" y="28230"/>
                </a:lnTo>
                <a:lnTo>
                  <a:pt x="53180" y="28330"/>
                </a:lnTo>
                <a:lnTo>
                  <a:pt x="53270" y="28330"/>
                </a:lnTo>
                <a:lnTo>
                  <a:pt x="53370" y="28300"/>
                </a:lnTo>
                <a:lnTo>
                  <a:pt x="53450" y="28260"/>
                </a:lnTo>
                <a:lnTo>
                  <a:pt x="53510" y="28220"/>
                </a:lnTo>
                <a:lnTo>
                  <a:pt x="53540" y="28220"/>
                </a:lnTo>
                <a:lnTo>
                  <a:pt x="53620" y="28210"/>
                </a:lnTo>
                <a:lnTo>
                  <a:pt x="54020" y="28200"/>
                </a:lnTo>
                <a:lnTo>
                  <a:pt x="54060" y="28210"/>
                </a:lnTo>
                <a:lnTo>
                  <a:pt x="54190" y="28200"/>
                </a:lnTo>
                <a:lnTo>
                  <a:pt x="54150" y="27960"/>
                </a:lnTo>
                <a:lnTo>
                  <a:pt x="54170" y="27830"/>
                </a:lnTo>
                <a:lnTo>
                  <a:pt x="54240" y="27770"/>
                </a:lnTo>
                <a:lnTo>
                  <a:pt x="54670" y="27770"/>
                </a:lnTo>
                <a:lnTo>
                  <a:pt x="54720" y="27770"/>
                </a:lnTo>
                <a:lnTo>
                  <a:pt x="55230" y="27770"/>
                </a:lnTo>
                <a:lnTo>
                  <a:pt x="55690" y="27770"/>
                </a:lnTo>
                <a:lnTo>
                  <a:pt x="55750" y="27810"/>
                </a:lnTo>
                <a:lnTo>
                  <a:pt x="55780" y="28000"/>
                </a:lnTo>
                <a:lnTo>
                  <a:pt x="55820" y="28080"/>
                </a:lnTo>
                <a:lnTo>
                  <a:pt x="55920" y="28230"/>
                </a:lnTo>
                <a:lnTo>
                  <a:pt x="56210" y="28230"/>
                </a:lnTo>
                <a:lnTo>
                  <a:pt x="57040" y="28230"/>
                </a:lnTo>
                <a:lnTo>
                  <a:pt x="57870" y="28230"/>
                </a:lnTo>
                <a:lnTo>
                  <a:pt x="58710" y="28230"/>
                </a:lnTo>
                <a:lnTo>
                  <a:pt x="59540" y="28230"/>
                </a:lnTo>
                <a:lnTo>
                  <a:pt x="59720" y="28230"/>
                </a:lnTo>
                <a:lnTo>
                  <a:pt x="59710" y="28220"/>
                </a:lnTo>
                <a:lnTo>
                  <a:pt x="59580" y="27720"/>
                </a:lnTo>
                <a:lnTo>
                  <a:pt x="59560" y="27550"/>
                </a:lnTo>
                <a:lnTo>
                  <a:pt x="59570" y="27350"/>
                </a:lnTo>
                <a:lnTo>
                  <a:pt x="59670" y="27050"/>
                </a:lnTo>
                <a:lnTo>
                  <a:pt x="59730" y="26850"/>
                </a:lnTo>
                <a:lnTo>
                  <a:pt x="59860" y="26440"/>
                </a:lnTo>
                <a:lnTo>
                  <a:pt x="59880" y="26270"/>
                </a:lnTo>
                <a:lnTo>
                  <a:pt x="59880" y="26110"/>
                </a:lnTo>
                <a:lnTo>
                  <a:pt x="59830" y="25940"/>
                </a:lnTo>
                <a:lnTo>
                  <a:pt x="59760" y="25770"/>
                </a:lnTo>
                <a:lnTo>
                  <a:pt x="59700" y="25590"/>
                </a:lnTo>
                <a:lnTo>
                  <a:pt x="59720" y="25420"/>
                </a:lnTo>
                <a:lnTo>
                  <a:pt x="59880" y="25430"/>
                </a:lnTo>
                <a:lnTo>
                  <a:pt x="60170" y="25450"/>
                </a:lnTo>
                <a:lnTo>
                  <a:pt x="60290" y="25420"/>
                </a:lnTo>
                <a:lnTo>
                  <a:pt x="60320" y="25390"/>
                </a:lnTo>
                <a:lnTo>
                  <a:pt x="60390" y="25330"/>
                </a:lnTo>
                <a:lnTo>
                  <a:pt x="60450" y="25070"/>
                </a:lnTo>
                <a:lnTo>
                  <a:pt x="60540" y="24950"/>
                </a:lnTo>
                <a:lnTo>
                  <a:pt x="60550" y="24950"/>
                </a:lnTo>
                <a:lnTo>
                  <a:pt x="60560" y="24940"/>
                </a:lnTo>
                <a:lnTo>
                  <a:pt x="60740" y="24790"/>
                </a:lnTo>
                <a:lnTo>
                  <a:pt x="60750" y="24590"/>
                </a:lnTo>
                <a:lnTo>
                  <a:pt x="60570" y="24150"/>
                </a:lnTo>
                <a:lnTo>
                  <a:pt x="60520" y="23930"/>
                </a:lnTo>
                <a:lnTo>
                  <a:pt x="60500" y="23720"/>
                </a:lnTo>
                <a:lnTo>
                  <a:pt x="60570" y="22650"/>
                </a:lnTo>
                <a:lnTo>
                  <a:pt x="60640" y="22440"/>
                </a:lnTo>
                <a:lnTo>
                  <a:pt x="60710" y="22320"/>
                </a:lnTo>
                <a:lnTo>
                  <a:pt x="60890" y="22090"/>
                </a:lnTo>
                <a:lnTo>
                  <a:pt x="60940" y="21990"/>
                </a:lnTo>
                <a:lnTo>
                  <a:pt x="60920" y="21920"/>
                </a:lnTo>
                <a:lnTo>
                  <a:pt x="60800" y="21660"/>
                </a:lnTo>
                <a:lnTo>
                  <a:pt x="60950" y="21660"/>
                </a:lnTo>
                <a:lnTo>
                  <a:pt x="61140" y="21660"/>
                </a:lnTo>
                <a:lnTo>
                  <a:pt x="61420" y="21660"/>
                </a:lnTo>
                <a:lnTo>
                  <a:pt x="61690" y="21660"/>
                </a:lnTo>
                <a:lnTo>
                  <a:pt x="61960" y="21660"/>
                </a:lnTo>
                <a:lnTo>
                  <a:pt x="62240" y="21660"/>
                </a:lnTo>
                <a:lnTo>
                  <a:pt x="62510" y="21660"/>
                </a:lnTo>
                <a:lnTo>
                  <a:pt x="62780" y="21660"/>
                </a:lnTo>
                <a:lnTo>
                  <a:pt x="63060" y="21660"/>
                </a:lnTo>
                <a:lnTo>
                  <a:pt x="63330" y="21660"/>
                </a:lnTo>
                <a:lnTo>
                  <a:pt x="63610" y="21660"/>
                </a:lnTo>
                <a:lnTo>
                  <a:pt x="63620" y="21660"/>
                </a:lnTo>
                <a:lnTo>
                  <a:pt x="63680" y="21660"/>
                </a:lnTo>
                <a:lnTo>
                  <a:pt x="63880" y="21660"/>
                </a:lnTo>
                <a:lnTo>
                  <a:pt x="64150" y="21660"/>
                </a:lnTo>
                <a:lnTo>
                  <a:pt x="64430" y="21660"/>
                </a:lnTo>
                <a:lnTo>
                  <a:pt x="64700" y="21660"/>
                </a:lnTo>
                <a:lnTo>
                  <a:pt x="64980" y="21660"/>
                </a:lnTo>
                <a:lnTo>
                  <a:pt x="65250" y="21660"/>
                </a:lnTo>
                <a:lnTo>
                  <a:pt x="65520" y="21660"/>
                </a:lnTo>
                <a:lnTo>
                  <a:pt x="65840" y="21660"/>
                </a:lnTo>
                <a:lnTo>
                  <a:pt x="65840" y="21560"/>
                </a:lnTo>
                <a:lnTo>
                  <a:pt x="65870" y="21340"/>
                </a:lnTo>
                <a:lnTo>
                  <a:pt x="65900" y="21250"/>
                </a:lnTo>
                <a:lnTo>
                  <a:pt x="65950" y="21150"/>
                </a:lnTo>
                <a:lnTo>
                  <a:pt x="66000" y="21110"/>
                </a:lnTo>
                <a:lnTo>
                  <a:pt x="66080" y="21100"/>
                </a:lnTo>
                <a:lnTo>
                  <a:pt x="66420" y="21100"/>
                </a:lnTo>
                <a:lnTo>
                  <a:pt x="66970" y="21090"/>
                </a:lnTo>
                <a:lnTo>
                  <a:pt x="67530" y="21090"/>
                </a:lnTo>
                <a:lnTo>
                  <a:pt x="67910" y="21090"/>
                </a:lnTo>
                <a:lnTo>
                  <a:pt x="67880" y="21160"/>
                </a:lnTo>
                <a:lnTo>
                  <a:pt x="67750" y="21490"/>
                </a:lnTo>
                <a:lnTo>
                  <a:pt x="67580" y="21960"/>
                </a:lnTo>
                <a:lnTo>
                  <a:pt x="67480" y="22230"/>
                </a:lnTo>
                <a:lnTo>
                  <a:pt x="67340" y="22580"/>
                </a:lnTo>
                <a:lnTo>
                  <a:pt x="67300" y="22890"/>
                </a:lnTo>
                <a:lnTo>
                  <a:pt x="67310" y="23200"/>
                </a:lnTo>
                <a:lnTo>
                  <a:pt x="67310" y="23530"/>
                </a:lnTo>
                <a:lnTo>
                  <a:pt x="67470" y="23520"/>
                </a:lnTo>
                <a:lnTo>
                  <a:pt x="67620" y="23520"/>
                </a:lnTo>
                <a:lnTo>
                  <a:pt x="68090" y="23520"/>
                </a:lnTo>
                <a:lnTo>
                  <a:pt x="68570" y="23520"/>
                </a:lnTo>
                <a:lnTo>
                  <a:pt x="69040" y="23520"/>
                </a:lnTo>
                <a:lnTo>
                  <a:pt x="69510" y="23520"/>
                </a:lnTo>
                <a:lnTo>
                  <a:pt x="69990" y="23520"/>
                </a:lnTo>
                <a:lnTo>
                  <a:pt x="70460" y="23520"/>
                </a:lnTo>
                <a:lnTo>
                  <a:pt x="70940" y="23510"/>
                </a:lnTo>
                <a:lnTo>
                  <a:pt x="71410" y="23510"/>
                </a:lnTo>
                <a:lnTo>
                  <a:pt x="71670" y="23510"/>
                </a:lnTo>
                <a:lnTo>
                  <a:pt x="71890" y="23510"/>
                </a:lnTo>
                <a:lnTo>
                  <a:pt x="72360" y="23510"/>
                </a:lnTo>
                <a:lnTo>
                  <a:pt x="72390" y="23510"/>
                </a:lnTo>
                <a:lnTo>
                  <a:pt x="72810" y="23510"/>
                </a:lnTo>
                <a:lnTo>
                  <a:pt x="72830" y="23510"/>
                </a:lnTo>
                <a:lnTo>
                  <a:pt x="73310" y="23510"/>
                </a:lnTo>
                <a:lnTo>
                  <a:pt x="73340" y="23510"/>
                </a:lnTo>
                <a:lnTo>
                  <a:pt x="73780" y="23510"/>
                </a:lnTo>
                <a:lnTo>
                  <a:pt x="74180" y="23510"/>
                </a:lnTo>
                <a:lnTo>
                  <a:pt x="74260" y="23510"/>
                </a:lnTo>
                <a:lnTo>
                  <a:pt x="74730" y="23500"/>
                </a:lnTo>
                <a:lnTo>
                  <a:pt x="75210" y="23500"/>
                </a:lnTo>
                <a:lnTo>
                  <a:pt x="75420" y="23500"/>
                </a:lnTo>
                <a:lnTo>
                  <a:pt x="75540" y="23500"/>
                </a:lnTo>
                <a:lnTo>
                  <a:pt x="75560" y="23510"/>
                </a:lnTo>
                <a:lnTo>
                  <a:pt x="75560" y="23530"/>
                </a:lnTo>
                <a:lnTo>
                  <a:pt x="75580" y="23560"/>
                </a:lnTo>
                <a:lnTo>
                  <a:pt x="75620" y="23580"/>
                </a:lnTo>
                <a:lnTo>
                  <a:pt x="75670" y="23610"/>
                </a:lnTo>
                <a:lnTo>
                  <a:pt x="75710" y="23660"/>
                </a:lnTo>
                <a:lnTo>
                  <a:pt x="75780" y="23790"/>
                </a:lnTo>
                <a:lnTo>
                  <a:pt x="75820" y="23870"/>
                </a:lnTo>
                <a:lnTo>
                  <a:pt x="75860" y="23970"/>
                </a:lnTo>
                <a:lnTo>
                  <a:pt x="75900" y="24010"/>
                </a:lnTo>
                <a:lnTo>
                  <a:pt x="75930" y="24070"/>
                </a:lnTo>
                <a:lnTo>
                  <a:pt x="75920" y="24130"/>
                </a:lnTo>
                <a:lnTo>
                  <a:pt x="75900" y="24150"/>
                </a:lnTo>
                <a:lnTo>
                  <a:pt x="75910" y="24180"/>
                </a:lnTo>
                <a:lnTo>
                  <a:pt x="75880" y="24220"/>
                </a:lnTo>
                <a:lnTo>
                  <a:pt x="75880" y="24230"/>
                </a:lnTo>
                <a:lnTo>
                  <a:pt x="75910" y="24290"/>
                </a:lnTo>
                <a:lnTo>
                  <a:pt x="75950" y="24330"/>
                </a:lnTo>
                <a:lnTo>
                  <a:pt x="75990" y="24380"/>
                </a:lnTo>
                <a:lnTo>
                  <a:pt x="76010" y="24460"/>
                </a:lnTo>
                <a:lnTo>
                  <a:pt x="76010" y="24480"/>
                </a:lnTo>
                <a:lnTo>
                  <a:pt x="76000" y="24500"/>
                </a:lnTo>
                <a:lnTo>
                  <a:pt x="75970" y="24560"/>
                </a:lnTo>
                <a:lnTo>
                  <a:pt x="75960" y="24590"/>
                </a:lnTo>
                <a:lnTo>
                  <a:pt x="75970" y="24620"/>
                </a:lnTo>
                <a:lnTo>
                  <a:pt x="75980" y="24630"/>
                </a:lnTo>
                <a:lnTo>
                  <a:pt x="76040" y="24690"/>
                </a:lnTo>
                <a:lnTo>
                  <a:pt x="76050" y="24730"/>
                </a:lnTo>
                <a:lnTo>
                  <a:pt x="76040" y="24820"/>
                </a:lnTo>
                <a:lnTo>
                  <a:pt x="75980" y="24950"/>
                </a:lnTo>
                <a:lnTo>
                  <a:pt x="75960" y="25020"/>
                </a:lnTo>
                <a:lnTo>
                  <a:pt x="75960" y="25110"/>
                </a:lnTo>
                <a:lnTo>
                  <a:pt x="75970" y="25150"/>
                </a:lnTo>
                <a:lnTo>
                  <a:pt x="75990" y="25180"/>
                </a:lnTo>
                <a:lnTo>
                  <a:pt x="76010" y="25250"/>
                </a:lnTo>
                <a:lnTo>
                  <a:pt x="76010" y="25500"/>
                </a:lnTo>
                <a:lnTo>
                  <a:pt x="75990" y="25550"/>
                </a:lnTo>
                <a:lnTo>
                  <a:pt x="75970" y="25570"/>
                </a:lnTo>
                <a:lnTo>
                  <a:pt x="75890" y="25640"/>
                </a:lnTo>
                <a:lnTo>
                  <a:pt x="75870" y="25680"/>
                </a:lnTo>
                <a:lnTo>
                  <a:pt x="75870" y="25720"/>
                </a:lnTo>
                <a:lnTo>
                  <a:pt x="75860" y="25800"/>
                </a:lnTo>
                <a:lnTo>
                  <a:pt x="75850" y="25830"/>
                </a:lnTo>
                <a:lnTo>
                  <a:pt x="75810" y="25940"/>
                </a:lnTo>
                <a:lnTo>
                  <a:pt x="75740" y="25960"/>
                </a:lnTo>
                <a:lnTo>
                  <a:pt x="75720" y="25990"/>
                </a:lnTo>
                <a:lnTo>
                  <a:pt x="75740" y="26060"/>
                </a:lnTo>
                <a:lnTo>
                  <a:pt x="75730" y="26130"/>
                </a:lnTo>
                <a:lnTo>
                  <a:pt x="75700" y="26200"/>
                </a:lnTo>
                <a:lnTo>
                  <a:pt x="75630" y="26340"/>
                </a:lnTo>
                <a:lnTo>
                  <a:pt x="75630" y="26430"/>
                </a:lnTo>
                <a:lnTo>
                  <a:pt x="75630" y="26450"/>
                </a:lnTo>
                <a:lnTo>
                  <a:pt x="75610" y="26470"/>
                </a:lnTo>
                <a:lnTo>
                  <a:pt x="75590" y="26490"/>
                </a:lnTo>
                <a:lnTo>
                  <a:pt x="75570" y="26510"/>
                </a:lnTo>
                <a:lnTo>
                  <a:pt x="75550" y="26540"/>
                </a:lnTo>
                <a:lnTo>
                  <a:pt x="75560" y="26610"/>
                </a:lnTo>
                <a:lnTo>
                  <a:pt x="75550" y="26640"/>
                </a:lnTo>
                <a:lnTo>
                  <a:pt x="75530" y="26670"/>
                </a:lnTo>
                <a:lnTo>
                  <a:pt x="75450" y="26760"/>
                </a:lnTo>
                <a:lnTo>
                  <a:pt x="75460" y="26790"/>
                </a:lnTo>
                <a:lnTo>
                  <a:pt x="75460" y="26870"/>
                </a:lnTo>
                <a:lnTo>
                  <a:pt x="75470" y="26890"/>
                </a:lnTo>
                <a:lnTo>
                  <a:pt x="75470" y="26920"/>
                </a:lnTo>
                <a:lnTo>
                  <a:pt x="75460" y="26950"/>
                </a:lnTo>
                <a:lnTo>
                  <a:pt x="75460" y="26960"/>
                </a:lnTo>
                <a:lnTo>
                  <a:pt x="75460" y="26970"/>
                </a:lnTo>
                <a:lnTo>
                  <a:pt x="75430" y="26980"/>
                </a:lnTo>
                <a:lnTo>
                  <a:pt x="75420" y="27020"/>
                </a:lnTo>
                <a:lnTo>
                  <a:pt x="75430" y="27060"/>
                </a:lnTo>
                <a:lnTo>
                  <a:pt x="75430" y="27080"/>
                </a:lnTo>
                <a:lnTo>
                  <a:pt x="75430" y="27100"/>
                </a:lnTo>
                <a:lnTo>
                  <a:pt x="75420" y="27110"/>
                </a:lnTo>
                <a:lnTo>
                  <a:pt x="75410" y="27200"/>
                </a:lnTo>
                <a:lnTo>
                  <a:pt x="75470" y="27420"/>
                </a:lnTo>
                <a:lnTo>
                  <a:pt x="75470" y="27520"/>
                </a:lnTo>
                <a:lnTo>
                  <a:pt x="75450" y="27560"/>
                </a:lnTo>
                <a:lnTo>
                  <a:pt x="75360" y="27690"/>
                </a:lnTo>
                <a:lnTo>
                  <a:pt x="75360" y="27700"/>
                </a:lnTo>
                <a:lnTo>
                  <a:pt x="75300" y="27760"/>
                </a:lnTo>
                <a:lnTo>
                  <a:pt x="75300" y="27780"/>
                </a:lnTo>
                <a:lnTo>
                  <a:pt x="75300" y="27820"/>
                </a:lnTo>
                <a:lnTo>
                  <a:pt x="75310" y="27840"/>
                </a:lnTo>
                <a:lnTo>
                  <a:pt x="75320" y="27850"/>
                </a:lnTo>
                <a:lnTo>
                  <a:pt x="75340" y="27890"/>
                </a:lnTo>
                <a:lnTo>
                  <a:pt x="75360" y="28200"/>
                </a:lnTo>
                <a:lnTo>
                  <a:pt x="75390" y="28320"/>
                </a:lnTo>
                <a:lnTo>
                  <a:pt x="75450" y="28370"/>
                </a:lnTo>
                <a:lnTo>
                  <a:pt x="75550" y="28430"/>
                </a:lnTo>
                <a:lnTo>
                  <a:pt x="75560" y="28430"/>
                </a:lnTo>
                <a:lnTo>
                  <a:pt x="75620" y="28470"/>
                </a:lnTo>
                <a:lnTo>
                  <a:pt x="75660" y="28500"/>
                </a:lnTo>
                <a:lnTo>
                  <a:pt x="75670" y="28510"/>
                </a:lnTo>
                <a:lnTo>
                  <a:pt x="75700" y="28570"/>
                </a:lnTo>
                <a:lnTo>
                  <a:pt x="75710" y="28730"/>
                </a:lnTo>
                <a:lnTo>
                  <a:pt x="75750" y="28860"/>
                </a:lnTo>
                <a:lnTo>
                  <a:pt x="75830" y="28970"/>
                </a:lnTo>
                <a:lnTo>
                  <a:pt x="75990" y="29170"/>
                </a:lnTo>
                <a:lnTo>
                  <a:pt x="76030" y="29250"/>
                </a:lnTo>
                <a:lnTo>
                  <a:pt x="76050" y="29360"/>
                </a:lnTo>
                <a:lnTo>
                  <a:pt x="76060" y="29650"/>
                </a:lnTo>
                <a:lnTo>
                  <a:pt x="76130" y="29960"/>
                </a:lnTo>
                <a:lnTo>
                  <a:pt x="76190" y="30080"/>
                </a:lnTo>
                <a:lnTo>
                  <a:pt x="76380" y="30270"/>
                </a:lnTo>
                <a:lnTo>
                  <a:pt x="76440" y="30390"/>
                </a:lnTo>
                <a:lnTo>
                  <a:pt x="76390" y="30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Malanj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530" y="29610"/>
                </a:moveTo>
                <a:lnTo>
                  <a:pt x="36940" y="29680"/>
                </a:lnTo>
                <a:lnTo>
                  <a:pt x="37110" y="29670"/>
                </a:lnTo>
                <a:lnTo>
                  <a:pt x="37310" y="29620"/>
                </a:lnTo>
                <a:lnTo>
                  <a:pt x="37540" y="29480"/>
                </a:lnTo>
                <a:lnTo>
                  <a:pt x="38040" y="29320"/>
                </a:lnTo>
                <a:lnTo>
                  <a:pt x="38150" y="29260"/>
                </a:lnTo>
                <a:lnTo>
                  <a:pt x="38430" y="28980"/>
                </a:lnTo>
                <a:lnTo>
                  <a:pt x="38550" y="28390"/>
                </a:lnTo>
                <a:lnTo>
                  <a:pt x="38660" y="28150"/>
                </a:lnTo>
                <a:lnTo>
                  <a:pt x="38700" y="28030"/>
                </a:lnTo>
                <a:lnTo>
                  <a:pt x="38720" y="27890"/>
                </a:lnTo>
                <a:lnTo>
                  <a:pt x="38710" y="27740"/>
                </a:lnTo>
                <a:lnTo>
                  <a:pt x="38660" y="27410"/>
                </a:lnTo>
                <a:lnTo>
                  <a:pt x="38250" y="26140"/>
                </a:lnTo>
                <a:lnTo>
                  <a:pt x="38220" y="25990"/>
                </a:lnTo>
                <a:lnTo>
                  <a:pt x="38240" y="25820"/>
                </a:lnTo>
                <a:lnTo>
                  <a:pt x="38320" y="25660"/>
                </a:lnTo>
                <a:lnTo>
                  <a:pt x="38550" y="25530"/>
                </a:lnTo>
                <a:lnTo>
                  <a:pt x="38740" y="25470"/>
                </a:lnTo>
                <a:lnTo>
                  <a:pt x="39090" y="25440"/>
                </a:lnTo>
                <a:lnTo>
                  <a:pt x="39270" y="25380"/>
                </a:lnTo>
                <a:lnTo>
                  <a:pt x="39670" y="25090"/>
                </a:lnTo>
                <a:lnTo>
                  <a:pt x="40090" y="24500"/>
                </a:lnTo>
                <a:lnTo>
                  <a:pt x="40530" y="24190"/>
                </a:lnTo>
                <a:lnTo>
                  <a:pt x="41540" y="23780"/>
                </a:lnTo>
                <a:lnTo>
                  <a:pt x="41680" y="23760"/>
                </a:lnTo>
                <a:lnTo>
                  <a:pt x="41790" y="23770"/>
                </a:lnTo>
                <a:lnTo>
                  <a:pt x="41920" y="23830"/>
                </a:lnTo>
                <a:lnTo>
                  <a:pt x="42050" y="23930"/>
                </a:lnTo>
                <a:lnTo>
                  <a:pt x="42140" y="24070"/>
                </a:lnTo>
                <a:lnTo>
                  <a:pt x="42290" y="24380"/>
                </a:lnTo>
                <a:lnTo>
                  <a:pt x="42930" y="25270"/>
                </a:lnTo>
                <a:lnTo>
                  <a:pt x="43060" y="25400"/>
                </a:lnTo>
                <a:lnTo>
                  <a:pt x="43210" y="25500"/>
                </a:lnTo>
                <a:lnTo>
                  <a:pt x="43350" y="25560"/>
                </a:lnTo>
                <a:lnTo>
                  <a:pt x="43490" y="25590"/>
                </a:lnTo>
                <a:lnTo>
                  <a:pt x="43640" y="25590"/>
                </a:lnTo>
                <a:lnTo>
                  <a:pt x="43790" y="25560"/>
                </a:lnTo>
                <a:lnTo>
                  <a:pt x="43940" y="25480"/>
                </a:lnTo>
                <a:lnTo>
                  <a:pt x="44070" y="25340"/>
                </a:lnTo>
                <a:lnTo>
                  <a:pt x="44150" y="25150"/>
                </a:lnTo>
                <a:lnTo>
                  <a:pt x="44190" y="25000"/>
                </a:lnTo>
                <a:lnTo>
                  <a:pt x="44210" y="24760"/>
                </a:lnTo>
                <a:lnTo>
                  <a:pt x="44230" y="24630"/>
                </a:lnTo>
                <a:lnTo>
                  <a:pt x="44300" y="24510"/>
                </a:lnTo>
                <a:lnTo>
                  <a:pt x="44380" y="24430"/>
                </a:lnTo>
                <a:lnTo>
                  <a:pt x="44620" y="24260"/>
                </a:lnTo>
                <a:lnTo>
                  <a:pt x="44980" y="24130"/>
                </a:lnTo>
                <a:lnTo>
                  <a:pt x="44990" y="24130"/>
                </a:lnTo>
                <a:lnTo>
                  <a:pt x="45000" y="24290"/>
                </a:lnTo>
                <a:lnTo>
                  <a:pt x="45030" y="24380"/>
                </a:lnTo>
                <a:lnTo>
                  <a:pt x="45070" y="24400"/>
                </a:lnTo>
                <a:lnTo>
                  <a:pt x="45070" y="24420"/>
                </a:lnTo>
                <a:lnTo>
                  <a:pt x="45100" y="24440"/>
                </a:lnTo>
                <a:lnTo>
                  <a:pt x="45190" y="24440"/>
                </a:lnTo>
                <a:lnTo>
                  <a:pt x="45220" y="24440"/>
                </a:lnTo>
                <a:lnTo>
                  <a:pt x="45250" y="24410"/>
                </a:lnTo>
                <a:lnTo>
                  <a:pt x="45260" y="24380"/>
                </a:lnTo>
                <a:lnTo>
                  <a:pt x="45260" y="24360"/>
                </a:lnTo>
                <a:lnTo>
                  <a:pt x="45310" y="24390"/>
                </a:lnTo>
                <a:lnTo>
                  <a:pt x="45360" y="24400"/>
                </a:lnTo>
                <a:lnTo>
                  <a:pt x="45400" y="24430"/>
                </a:lnTo>
                <a:lnTo>
                  <a:pt x="45400" y="24440"/>
                </a:lnTo>
                <a:lnTo>
                  <a:pt x="45480" y="24440"/>
                </a:lnTo>
                <a:lnTo>
                  <a:pt x="45510" y="24460"/>
                </a:lnTo>
                <a:lnTo>
                  <a:pt x="45530" y="24510"/>
                </a:lnTo>
                <a:lnTo>
                  <a:pt x="45500" y="24550"/>
                </a:lnTo>
                <a:lnTo>
                  <a:pt x="45420" y="24570"/>
                </a:lnTo>
                <a:lnTo>
                  <a:pt x="45340" y="24610"/>
                </a:lnTo>
                <a:lnTo>
                  <a:pt x="45310" y="24690"/>
                </a:lnTo>
                <a:lnTo>
                  <a:pt x="45320" y="24750"/>
                </a:lnTo>
                <a:lnTo>
                  <a:pt x="45370" y="24790"/>
                </a:lnTo>
                <a:lnTo>
                  <a:pt x="45420" y="24830"/>
                </a:lnTo>
                <a:lnTo>
                  <a:pt x="45480" y="24890"/>
                </a:lnTo>
                <a:lnTo>
                  <a:pt x="45570" y="25040"/>
                </a:lnTo>
                <a:lnTo>
                  <a:pt x="45680" y="25350"/>
                </a:lnTo>
                <a:lnTo>
                  <a:pt x="45780" y="25500"/>
                </a:lnTo>
                <a:lnTo>
                  <a:pt x="45900" y="25560"/>
                </a:lnTo>
                <a:lnTo>
                  <a:pt x="45910" y="25560"/>
                </a:lnTo>
                <a:lnTo>
                  <a:pt x="45980" y="25600"/>
                </a:lnTo>
                <a:lnTo>
                  <a:pt x="45990" y="25610"/>
                </a:lnTo>
                <a:lnTo>
                  <a:pt x="46000" y="25610"/>
                </a:lnTo>
                <a:lnTo>
                  <a:pt x="46090" y="25660"/>
                </a:lnTo>
                <a:lnTo>
                  <a:pt x="46220" y="25750"/>
                </a:lnTo>
                <a:lnTo>
                  <a:pt x="46200" y="25880"/>
                </a:lnTo>
                <a:lnTo>
                  <a:pt x="46230" y="25980"/>
                </a:lnTo>
                <a:lnTo>
                  <a:pt x="46220" y="26140"/>
                </a:lnTo>
                <a:lnTo>
                  <a:pt x="46240" y="26240"/>
                </a:lnTo>
                <a:lnTo>
                  <a:pt x="46290" y="26220"/>
                </a:lnTo>
                <a:lnTo>
                  <a:pt x="46300" y="26220"/>
                </a:lnTo>
                <a:lnTo>
                  <a:pt x="46310" y="26230"/>
                </a:lnTo>
                <a:lnTo>
                  <a:pt x="46350" y="26270"/>
                </a:lnTo>
                <a:lnTo>
                  <a:pt x="46360" y="26260"/>
                </a:lnTo>
                <a:lnTo>
                  <a:pt x="46340" y="26290"/>
                </a:lnTo>
                <a:lnTo>
                  <a:pt x="46430" y="26330"/>
                </a:lnTo>
                <a:lnTo>
                  <a:pt x="46440" y="26340"/>
                </a:lnTo>
                <a:lnTo>
                  <a:pt x="46440" y="26350"/>
                </a:lnTo>
                <a:lnTo>
                  <a:pt x="46450" y="26360"/>
                </a:lnTo>
                <a:lnTo>
                  <a:pt x="46450" y="26390"/>
                </a:lnTo>
                <a:lnTo>
                  <a:pt x="46400" y="26460"/>
                </a:lnTo>
                <a:lnTo>
                  <a:pt x="46380" y="26510"/>
                </a:lnTo>
                <a:lnTo>
                  <a:pt x="46420" y="26600"/>
                </a:lnTo>
                <a:lnTo>
                  <a:pt x="46450" y="26630"/>
                </a:lnTo>
                <a:lnTo>
                  <a:pt x="46530" y="26700"/>
                </a:lnTo>
                <a:lnTo>
                  <a:pt x="46560" y="26760"/>
                </a:lnTo>
                <a:lnTo>
                  <a:pt x="46590" y="26800"/>
                </a:lnTo>
                <a:lnTo>
                  <a:pt x="46740" y="26820"/>
                </a:lnTo>
                <a:lnTo>
                  <a:pt x="46800" y="26850"/>
                </a:lnTo>
                <a:lnTo>
                  <a:pt x="46810" y="26910"/>
                </a:lnTo>
                <a:lnTo>
                  <a:pt x="46810" y="27000"/>
                </a:lnTo>
                <a:lnTo>
                  <a:pt x="46840" y="27060"/>
                </a:lnTo>
                <a:lnTo>
                  <a:pt x="46910" y="27060"/>
                </a:lnTo>
                <a:lnTo>
                  <a:pt x="46960" y="27060"/>
                </a:lnTo>
                <a:lnTo>
                  <a:pt x="46960" y="27100"/>
                </a:lnTo>
                <a:lnTo>
                  <a:pt x="46900" y="27160"/>
                </a:lnTo>
                <a:lnTo>
                  <a:pt x="46950" y="27180"/>
                </a:lnTo>
                <a:lnTo>
                  <a:pt x="46980" y="27180"/>
                </a:lnTo>
                <a:lnTo>
                  <a:pt x="46990" y="27180"/>
                </a:lnTo>
                <a:lnTo>
                  <a:pt x="47000" y="27190"/>
                </a:lnTo>
                <a:lnTo>
                  <a:pt x="47020" y="27180"/>
                </a:lnTo>
                <a:lnTo>
                  <a:pt x="47030" y="27180"/>
                </a:lnTo>
                <a:lnTo>
                  <a:pt x="47100" y="27190"/>
                </a:lnTo>
                <a:lnTo>
                  <a:pt x="47120" y="27270"/>
                </a:lnTo>
                <a:lnTo>
                  <a:pt x="47120" y="27300"/>
                </a:lnTo>
                <a:lnTo>
                  <a:pt x="47110" y="27330"/>
                </a:lnTo>
                <a:lnTo>
                  <a:pt x="47110" y="27340"/>
                </a:lnTo>
                <a:lnTo>
                  <a:pt x="47120" y="27350"/>
                </a:lnTo>
                <a:lnTo>
                  <a:pt x="47130" y="27360"/>
                </a:lnTo>
                <a:lnTo>
                  <a:pt x="47170" y="27390"/>
                </a:lnTo>
                <a:lnTo>
                  <a:pt x="47180" y="27390"/>
                </a:lnTo>
                <a:lnTo>
                  <a:pt x="47240" y="27380"/>
                </a:lnTo>
                <a:lnTo>
                  <a:pt x="47310" y="27460"/>
                </a:lnTo>
                <a:lnTo>
                  <a:pt x="47280" y="27510"/>
                </a:lnTo>
                <a:lnTo>
                  <a:pt x="47220" y="27580"/>
                </a:lnTo>
                <a:lnTo>
                  <a:pt x="47190" y="27670"/>
                </a:lnTo>
                <a:lnTo>
                  <a:pt x="47210" y="27710"/>
                </a:lnTo>
                <a:lnTo>
                  <a:pt x="47240" y="27730"/>
                </a:lnTo>
                <a:lnTo>
                  <a:pt x="47240" y="27740"/>
                </a:lnTo>
                <a:lnTo>
                  <a:pt x="47260" y="27770"/>
                </a:lnTo>
                <a:lnTo>
                  <a:pt x="47300" y="27790"/>
                </a:lnTo>
                <a:lnTo>
                  <a:pt x="47320" y="27810"/>
                </a:lnTo>
                <a:lnTo>
                  <a:pt x="47340" y="27850"/>
                </a:lnTo>
                <a:lnTo>
                  <a:pt x="47370" y="27860"/>
                </a:lnTo>
                <a:lnTo>
                  <a:pt x="47380" y="27860"/>
                </a:lnTo>
                <a:lnTo>
                  <a:pt x="47380" y="27870"/>
                </a:lnTo>
                <a:lnTo>
                  <a:pt x="47380" y="27890"/>
                </a:lnTo>
                <a:lnTo>
                  <a:pt x="47390" y="27910"/>
                </a:lnTo>
                <a:lnTo>
                  <a:pt x="47410" y="27960"/>
                </a:lnTo>
                <a:lnTo>
                  <a:pt x="47410" y="27950"/>
                </a:lnTo>
                <a:lnTo>
                  <a:pt x="47440" y="27970"/>
                </a:lnTo>
                <a:lnTo>
                  <a:pt x="47440" y="27960"/>
                </a:lnTo>
                <a:lnTo>
                  <a:pt x="47480" y="27920"/>
                </a:lnTo>
                <a:lnTo>
                  <a:pt x="47500" y="27910"/>
                </a:lnTo>
                <a:lnTo>
                  <a:pt x="47510" y="27900"/>
                </a:lnTo>
                <a:lnTo>
                  <a:pt x="47550" y="28040"/>
                </a:lnTo>
                <a:lnTo>
                  <a:pt x="47540" y="28100"/>
                </a:lnTo>
                <a:lnTo>
                  <a:pt x="47530" y="28160"/>
                </a:lnTo>
                <a:lnTo>
                  <a:pt x="47510" y="28220"/>
                </a:lnTo>
                <a:lnTo>
                  <a:pt x="47520" y="28230"/>
                </a:lnTo>
                <a:lnTo>
                  <a:pt x="47590" y="28250"/>
                </a:lnTo>
                <a:lnTo>
                  <a:pt x="47670" y="28310"/>
                </a:lnTo>
                <a:lnTo>
                  <a:pt x="47700" y="28350"/>
                </a:lnTo>
                <a:lnTo>
                  <a:pt x="47760" y="28410"/>
                </a:lnTo>
                <a:lnTo>
                  <a:pt x="47800" y="28450"/>
                </a:lnTo>
                <a:lnTo>
                  <a:pt x="47810" y="28470"/>
                </a:lnTo>
                <a:lnTo>
                  <a:pt x="47830" y="28510"/>
                </a:lnTo>
                <a:lnTo>
                  <a:pt x="47820" y="28540"/>
                </a:lnTo>
                <a:lnTo>
                  <a:pt x="47800" y="28530"/>
                </a:lnTo>
                <a:lnTo>
                  <a:pt x="47770" y="28520"/>
                </a:lnTo>
                <a:lnTo>
                  <a:pt x="47760" y="28520"/>
                </a:lnTo>
                <a:lnTo>
                  <a:pt x="47730" y="28530"/>
                </a:lnTo>
                <a:lnTo>
                  <a:pt x="47710" y="28600"/>
                </a:lnTo>
                <a:lnTo>
                  <a:pt x="47660" y="28660"/>
                </a:lnTo>
                <a:lnTo>
                  <a:pt x="47650" y="28670"/>
                </a:lnTo>
                <a:lnTo>
                  <a:pt x="47640" y="28690"/>
                </a:lnTo>
                <a:lnTo>
                  <a:pt x="47640" y="28720"/>
                </a:lnTo>
                <a:lnTo>
                  <a:pt x="47640" y="28740"/>
                </a:lnTo>
                <a:lnTo>
                  <a:pt x="47650" y="28770"/>
                </a:lnTo>
                <a:lnTo>
                  <a:pt x="47770" y="28810"/>
                </a:lnTo>
                <a:lnTo>
                  <a:pt x="47800" y="28830"/>
                </a:lnTo>
                <a:lnTo>
                  <a:pt x="47810" y="28890"/>
                </a:lnTo>
                <a:lnTo>
                  <a:pt x="47840" y="28920"/>
                </a:lnTo>
                <a:lnTo>
                  <a:pt x="47840" y="28940"/>
                </a:lnTo>
                <a:lnTo>
                  <a:pt x="47790" y="29020"/>
                </a:lnTo>
                <a:lnTo>
                  <a:pt x="47760" y="29100"/>
                </a:lnTo>
                <a:lnTo>
                  <a:pt x="47810" y="29170"/>
                </a:lnTo>
                <a:lnTo>
                  <a:pt x="47960" y="29290"/>
                </a:lnTo>
                <a:lnTo>
                  <a:pt x="47950" y="30110"/>
                </a:lnTo>
                <a:lnTo>
                  <a:pt x="47980" y="30280"/>
                </a:lnTo>
                <a:lnTo>
                  <a:pt x="48050" y="30440"/>
                </a:lnTo>
                <a:lnTo>
                  <a:pt x="48110" y="30520"/>
                </a:lnTo>
                <a:lnTo>
                  <a:pt x="48020" y="30630"/>
                </a:lnTo>
                <a:lnTo>
                  <a:pt x="47980" y="30710"/>
                </a:lnTo>
                <a:lnTo>
                  <a:pt x="47890" y="30830"/>
                </a:lnTo>
                <a:lnTo>
                  <a:pt x="47830" y="30980"/>
                </a:lnTo>
                <a:lnTo>
                  <a:pt x="47790" y="31160"/>
                </a:lnTo>
                <a:lnTo>
                  <a:pt x="47800" y="31340"/>
                </a:lnTo>
                <a:lnTo>
                  <a:pt x="47870" y="31580"/>
                </a:lnTo>
                <a:lnTo>
                  <a:pt x="47960" y="31770"/>
                </a:lnTo>
                <a:lnTo>
                  <a:pt x="48080" y="31960"/>
                </a:lnTo>
                <a:lnTo>
                  <a:pt x="48180" y="32160"/>
                </a:lnTo>
                <a:lnTo>
                  <a:pt x="48230" y="32540"/>
                </a:lnTo>
                <a:lnTo>
                  <a:pt x="48210" y="33690"/>
                </a:lnTo>
                <a:lnTo>
                  <a:pt x="48110" y="34180"/>
                </a:lnTo>
                <a:lnTo>
                  <a:pt x="48070" y="34370"/>
                </a:lnTo>
                <a:lnTo>
                  <a:pt x="48060" y="34500"/>
                </a:lnTo>
                <a:lnTo>
                  <a:pt x="48060" y="34690"/>
                </a:lnTo>
                <a:lnTo>
                  <a:pt x="48190" y="35320"/>
                </a:lnTo>
                <a:lnTo>
                  <a:pt x="48170" y="35540"/>
                </a:lnTo>
                <a:lnTo>
                  <a:pt x="48030" y="35890"/>
                </a:lnTo>
                <a:lnTo>
                  <a:pt x="47950" y="36200"/>
                </a:lnTo>
                <a:lnTo>
                  <a:pt x="47860" y="36330"/>
                </a:lnTo>
                <a:lnTo>
                  <a:pt x="47750" y="36380"/>
                </a:lnTo>
                <a:lnTo>
                  <a:pt x="46970" y="36650"/>
                </a:lnTo>
                <a:lnTo>
                  <a:pt x="46810" y="36730"/>
                </a:lnTo>
                <a:lnTo>
                  <a:pt x="46660" y="36840"/>
                </a:lnTo>
                <a:lnTo>
                  <a:pt x="46550" y="36980"/>
                </a:lnTo>
                <a:lnTo>
                  <a:pt x="46530" y="37140"/>
                </a:lnTo>
                <a:lnTo>
                  <a:pt x="46560" y="37320"/>
                </a:lnTo>
                <a:lnTo>
                  <a:pt x="46770" y="37800"/>
                </a:lnTo>
                <a:lnTo>
                  <a:pt x="46890" y="37970"/>
                </a:lnTo>
                <a:lnTo>
                  <a:pt x="46990" y="38140"/>
                </a:lnTo>
                <a:lnTo>
                  <a:pt x="47010" y="38220"/>
                </a:lnTo>
                <a:lnTo>
                  <a:pt x="47030" y="38340"/>
                </a:lnTo>
                <a:lnTo>
                  <a:pt x="47050" y="38630"/>
                </a:lnTo>
                <a:lnTo>
                  <a:pt x="47130" y="38740"/>
                </a:lnTo>
                <a:lnTo>
                  <a:pt x="47370" y="38890"/>
                </a:lnTo>
                <a:lnTo>
                  <a:pt x="47460" y="39000"/>
                </a:lnTo>
                <a:lnTo>
                  <a:pt x="47520" y="39120"/>
                </a:lnTo>
                <a:lnTo>
                  <a:pt x="47600" y="39210"/>
                </a:lnTo>
                <a:lnTo>
                  <a:pt x="47680" y="39250"/>
                </a:lnTo>
                <a:lnTo>
                  <a:pt x="47800" y="39280"/>
                </a:lnTo>
                <a:lnTo>
                  <a:pt x="48070" y="39370"/>
                </a:lnTo>
                <a:lnTo>
                  <a:pt x="48200" y="39450"/>
                </a:lnTo>
                <a:lnTo>
                  <a:pt x="48370" y="39710"/>
                </a:lnTo>
                <a:lnTo>
                  <a:pt x="48400" y="39870"/>
                </a:lnTo>
                <a:lnTo>
                  <a:pt x="48450" y="39990"/>
                </a:lnTo>
                <a:lnTo>
                  <a:pt x="48570" y="40090"/>
                </a:lnTo>
                <a:lnTo>
                  <a:pt x="48820" y="40130"/>
                </a:lnTo>
                <a:lnTo>
                  <a:pt x="49010" y="40150"/>
                </a:lnTo>
                <a:lnTo>
                  <a:pt x="49620" y="40380"/>
                </a:lnTo>
                <a:lnTo>
                  <a:pt x="52410" y="41440"/>
                </a:lnTo>
                <a:lnTo>
                  <a:pt x="52480" y="41500"/>
                </a:lnTo>
                <a:lnTo>
                  <a:pt x="52560" y="41600"/>
                </a:lnTo>
                <a:lnTo>
                  <a:pt x="52570" y="41730"/>
                </a:lnTo>
                <a:lnTo>
                  <a:pt x="52510" y="41890"/>
                </a:lnTo>
                <a:lnTo>
                  <a:pt x="52340" y="42170"/>
                </a:lnTo>
                <a:lnTo>
                  <a:pt x="52230" y="42270"/>
                </a:lnTo>
                <a:lnTo>
                  <a:pt x="52160" y="42400"/>
                </a:lnTo>
                <a:lnTo>
                  <a:pt x="52050" y="42680"/>
                </a:lnTo>
                <a:lnTo>
                  <a:pt x="52030" y="42830"/>
                </a:lnTo>
                <a:lnTo>
                  <a:pt x="52080" y="42990"/>
                </a:lnTo>
                <a:lnTo>
                  <a:pt x="52170" y="43160"/>
                </a:lnTo>
                <a:lnTo>
                  <a:pt x="52310" y="43330"/>
                </a:lnTo>
                <a:lnTo>
                  <a:pt x="52650" y="43620"/>
                </a:lnTo>
                <a:lnTo>
                  <a:pt x="53310" y="44070"/>
                </a:lnTo>
                <a:lnTo>
                  <a:pt x="53460" y="44140"/>
                </a:lnTo>
                <a:lnTo>
                  <a:pt x="53630" y="44180"/>
                </a:lnTo>
                <a:lnTo>
                  <a:pt x="53750" y="44140"/>
                </a:lnTo>
                <a:lnTo>
                  <a:pt x="53940" y="44090"/>
                </a:lnTo>
                <a:lnTo>
                  <a:pt x="54110" y="44250"/>
                </a:lnTo>
                <a:lnTo>
                  <a:pt x="54080" y="44280"/>
                </a:lnTo>
                <a:lnTo>
                  <a:pt x="54020" y="44390"/>
                </a:lnTo>
                <a:lnTo>
                  <a:pt x="54120" y="44380"/>
                </a:lnTo>
                <a:lnTo>
                  <a:pt x="54250" y="44440"/>
                </a:lnTo>
                <a:lnTo>
                  <a:pt x="54330" y="44440"/>
                </a:lnTo>
                <a:lnTo>
                  <a:pt x="54360" y="44530"/>
                </a:lnTo>
                <a:lnTo>
                  <a:pt x="54450" y="44640"/>
                </a:lnTo>
                <a:lnTo>
                  <a:pt x="54490" y="44840"/>
                </a:lnTo>
                <a:lnTo>
                  <a:pt x="54600" y="44940"/>
                </a:lnTo>
                <a:lnTo>
                  <a:pt x="54650" y="45030"/>
                </a:lnTo>
                <a:lnTo>
                  <a:pt x="54690" y="44980"/>
                </a:lnTo>
                <a:lnTo>
                  <a:pt x="54740" y="45050"/>
                </a:lnTo>
                <a:lnTo>
                  <a:pt x="54810" y="45100"/>
                </a:lnTo>
                <a:lnTo>
                  <a:pt x="54960" y="45160"/>
                </a:lnTo>
                <a:lnTo>
                  <a:pt x="55050" y="45070"/>
                </a:lnTo>
                <a:lnTo>
                  <a:pt x="55050" y="45160"/>
                </a:lnTo>
                <a:lnTo>
                  <a:pt x="55080" y="45240"/>
                </a:lnTo>
                <a:lnTo>
                  <a:pt x="55140" y="45280"/>
                </a:lnTo>
                <a:lnTo>
                  <a:pt x="55230" y="45300"/>
                </a:lnTo>
                <a:lnTo>
                  <a:pt x="55200" y="45330"/>
                </a:lnTo>
                <a:lnTo>
                  <a:pt x="55170" y="45370"/>
                </a:lnTo>
                <a:lnTo>
                  <a:pt x="55140" y="45390"/>
                </a:lnTo>
                <a:lnTo>
                  <a:pt x="55230" y="45460"/>
                </a:lnTo>
                <a:lnTo>
                  <a:pt x="55270" y="45480"/>
                </a:lnTo>
                <a:lnTo>
                  <a:pt x="55210" y="45510"/>
                </a:lnTo>
                <a:lnTo>
                  <a:pt x="55170" y="45550"/>
                </a:lnTo>
                <a:lnTo>
                  <a:pt x="55160" y="45600"/>
                </a:lnTo>
                <a:lnTo>
                  <a:pt x="55180" y="45670"/>
                </a:lnTo>
                <a:lnTo>
                  <a:pt x="55140" y="45670"/>
                </a:lnTo>
                <a:lnTo>
                  <a:pt x="55080" y="45700"/>
                </a:lnTo>
                <a:lnTo>
                  <a:pt x="55050" y="45710"/>
                </a:lnTo>
                <a:lnTo>
                  <a:pt x="55130" y="45790"/>
                </a:lnTo>
                <a:lnTo>
                  <a:pt x="55130" y="45830"/>
                </a:lnTo>
                <a:lnTo>
                  <a:pt x="55000" y="45890"/>
                </a:lnTo>
                <a:lnTo>
                  <a:pt x="54960" y="45890"/>
                </a:lnTo>
                <a:lnTo>
                  <a:pt x="54930" y="45860"/>
                </a:lnTo>
                <a:lnTo>
                  <a:pt x="54890" y="45840"/>
                </a:lnTo>
                <a:lnTo>
                  <a:pt x="54850" y="45890"/>
                </a:lnTo>
                <a:lnTo>
                  <a:pt x="54830" y="45940"/>
                </a:lnTo>
                <a:lnTo>
                  <a:pt x="54860" y="45970"/>
                </a:lnTo>
                <a:lnTo>
                  <a:pt x="54900" y="45990"/>
                </a:lnTo>
                <a:lnTo>
                  <a:pt x="54920" y="46030"/>
                </a:lnTo>
                <a:lnTo>
                  <a:pt x="54940" y="46400"/>
                </a:lnTo>
                <a:lnTo>
                  <a:pt x="54980" y="46570"/>
                </a:lnTo>
                <a:lnTo>
                  <a:pt x="55050" y="46750"/>
                </a:lnTo>
                <a:lnTo>
                  <a:pt x="55140" y="46910"/>
                </a:lnTo>
                <a:lnTo>
                  <a:pt x="55250" y="47040"/>
                </a:lnTo>
                <a:lnTo>
                  <a:pt x="55490" y="47260"/>
                </a:lnTo>
                <a:lnTo>
                  <a:pt x="55610" y="47360"/>
                </a:lnTo>
                <a:lnTo>
                  <a:pt x="55710" y="47480"/>
                </a:lnTo>
                <a:lnTo>
                  <a:pt x="55790" y="47630"/>
                </a:lnTo>
                <a:lnTo>
                  <a:pt x="55850" y="47800"/>
                </a:lnTo>
                <a:lnTo>
                  <a:pt x="55860" y="47980"/>
                </a:lnTo>
                <a:lnTo>
                  <a:pt x="55780" y="48300"/>
                </a:lnTo>
                <a:lnTo>
                  <a:pt x="55760" y="48480"/>
                </a:lnTo>
                <a:lnTo>
                  <a:pt x="55800" y="48660"/>
                </a:lnTo>
                <a:lnTo>
                  <a:pt x="55990" y="49000"/>
                </a:lnTo>
                <a:lnTo>
                  <a:pt x="56030" y="49170"/>
                </a:lnTo>
                <a:lnTo>
                  <a:pt x="55990" y="49350"/>
                </a:lnTo>
                <a:lnTo>
                  <a:pt x="55930" y="49480"/>
                </a:lnTo>
                <a:lnTo>
                  <a:pt x="55930" y="49600"/>
                </a:lnTo>
                <a:lnTo>
                  <a:pt x="56070" y="49760"/>
                </a:lnTo>
                <a:lnTo>
                  <a:pt x="56130" y="49800"/>
                </a:lnTo>
                <a:lnTo>
                  <a:pt x="56180" y="49840"/>
                </a:lnTo>
                <a:lnTo>
                  <a:pt x="56240" y="49900"/>
                </a:lnTo>
                <a:lnTo>
                  <a:pt x="56280" y="49990"/>
                </a:lnTo>
                <a:lnTo>
                  <a:pt x="56310" y="50090"/>
                </a:lnTo>
                <a:lnTo>
                  <a:pt x="56310" y="50230"/>
                </a:lnTo>
                <a:lnTo>
                  <a:pt x="56330" y="50370"/>
                </a:lnTo>
                <a:lnTo>
                  <a:pt x="56280" y="50470"/>
                </a:lnTo>
                <a:lnTo>
                  <a:pt x="56160" y="50510"/>
                </a:lnTo>
                <a:lnTo>
                  <a:pt x="55880" y="50480"/>
                </a:lnTo>
                <a:lnTo>
                  <a:pt x="55730" y="50480"/>
                </a:lnTo>
                <a:lnTo>
                  <a:pt x="55400" y="50540"/>
                </a:lnTo>
                <a:lnTo>
                  <a:pt x="54710" y="50800"/>
                </a:lnTo>
                <a:lnTo>
                  <a:pt x="54370" y="50980"/>
                </a:lnTo>
                <a:lnTo>
                  <a:pt x="54240" y="51070"/>
                </a:lnTo>
                <a:lnTo>
                  <a:pt x="53800" y="51520"/>
                </a:lnTo>
                <a:lnTo>
                  <a:pt x="53670" y="51610"/>
                </a:lnTo>
                <a:lnTo>
                  <a:pt x="53520" y="51650"/>
                </a:lnTo>
                <a:lnTo>
                  <a:pt x="53360" y="51660"/>
                </a:lnTo>
                <a:lnTo>
                  <a:pt x="53040" y="51640"/>
                </a:lnTo>
                <a:lnTo>
                  <a:pt x="52710" y="51560"/>
                </a:lnTo>
                <a:lnTo>
                  <a:pt x="52540" y="51570"/>
                </a:lnTo>
                <a:lnTo>
                  <a:pt x="52050" y="51700"/>
                </a:lnTo>
                <a:lnTo>
                  <a:pt x="51990" y="51710"/>
                </a:lnTo>
                <a:lnTo>
                  <a:pt x="51920" y="51730"/>
                </a:lnTo>
                <a:lnTo>
                  <a:pt x="51870" y="51730"/>
                </a:lnTo>
                <a:lnTo>
                  <a:pt x="51830" y="51730"/>
                </a:lnTo>
                <a:lnTo>
                  <a:pt x="51720" y="51700"/>
                </a:lnTo>
                <a:lnTo>
                  <a:pt x="51570" y="51680"/>
                </a:lnTo>
                <a:lnTo>
                  <a:pt x="51550" y="51680"/>
                </a:lnTo>
                <a:lnTo>
                  <a:pt x="51490" y="51660"/>
                </a:lnTo>
                <a:lnTo>
                  <a:pt x="51440" y="51660"/>
                </a:lnTo>
                <a:lnTo>
                  <a:pt x="51370" y="51680"/>
                </a:lnTo>
                <a:lnTo>
                  <a:pt x="51250" y="51740"/>
                </a:lnTo>
                <a:lnTo>
                  <a:pt x="51190" y="51760"/>
                </a:lnTo>
                <a:lnTo>
                  <a:pt x="51140" y="51760"/>
                </a:lnTo>
                <a:lnTo>
                  <a:pt x="51110" y="51750"/>
                </a:lnTo>
                <a:lnTo>
                  <a:pt x="51090" y="51730"/>
                </a:lnTo>
                <a:lnTo>
                  <a:pt x="51060" y="51700"/>
                </a:lnTo>
                <a:lnTo>
                  <a:pt x="51040" y="51660"/>
                </a:lnTo>
                <a:lnTo>
                  <a:pt x="51030" y="51630"/>
                </a:lnTo>
                <a:lnTo>
                  <a:pt x="51020" y="51600"/>
                </a:lnTo>
                <a:lnTo>
                  <a:pt x="51000" y="51580"/>
                </a:lnTo>
                <a:lnTo>
                  <a:pt x="50970" y="51560"/>
                </a:lnTo>
                <a:lnTo>
                  <a:pt x="50950" y="51540"/>
                </a:lnTo>
                <a:lnTo>
                  <a:pt x="50930" y="51520"/>
                </a:lnTo>
                <a:lnTo>
                  <a:pt x="50910" y="51520"/>
                </a:lnTo>
                <a:lnTo>
                  <a:pt x="50890" y="51510"/>
                </a:lnTo>
                <a:lnTo>
                  <a:pt x="50800" y="51520"/>
                </a:lnTo>
                <a:lnTo>
                  <a:pt x="50650" y="51570"/>
                </a:lnTo>
                <a:lnTo>
                  <a:pt x="50600" y="51580"/>
                </a:lnTo>
                <a:lnTo>
                  <a:pt x="50540" y="51570"/>
                </a:lnTo>
                <a:lnTo>
                  <a:pt x="50520" y="51570"/>
                </a:lnTo>
                <a:lnTo>
                  <a:pt x="50430" y="51570"/>
                </a:lnTo>
                <a:lnTo>
                  <a:pt x="50390" y="51560"/>
                </a:lnTo>
                <a:lnTo>
                  <a:pt x="50360" y="51550"/>
                </a:lnTo>
                <a:lnTo>
                  <a:pt x="50330" y="51540"/>
                </a:lnTo>
                <a:lnTo>
                  <a:pt x="50300" y="51520"/>
                </a:lnTo>
                <a:lnTo>
                  <a:pt x="50280" y="51490"/>
                </a:lnTo>
                <a:lnTo>
                  <a:pt x="50260" y="51470"/>
                </a:lnTo>
                <a:lnTo>
                  <a:pt x="50230" y="51410"/>
                </a:lnTo>
                <a:lnTo>
                  <a:pt x="50230" y="51390"/>
                </a:lnTo>
                <a:lnTo>
                  <a:pt x="50230" y="51350"/>
                </a:lnTo>
                <a:lnTo>
                  <a:pt x="50250" y="51120"/>
                </a:lnTo>
                <a:lnTo>
                  <a:pt x="50250" y="51100"/>
                </a:lnTo>
                <a:lnTo>
                  <a:pt x="50240" y="51080"/>
                </a:lnTo>
                <a:lnTo>
                  <a:pt x="50220" y="51020"/>
                </a:lnTo>
                <a:lnTo>
                  <a:pt x="50170" y="50940"/>
                </a:lnTo>
                <a:lnTo>
                  <a:pt x="50120" y="50800"/>
                </a:lnTo>
                <a:lnTo>
                  <a:pt x="50100" y="50770"/>
                </a:lnTo>
                <a:lnTo>
                  <a:pt x="50090" y="50740"/>
                </a:lnTo>
                <a:lnTo>
                  <a:pt x="50050" y="50700"/>
                </a:lnTo>
                <a:lnTo>
                  <a:pt x="49950" y="50640"/>
                </a:lnTo>
                <a:lnTo>
                  <a:pt x="49760" y="50470"/>
                </a:lnTo>
                <a:lnTo>
                  <a:pt x="49840" y="50920"/>
                </a:lnTo>
                <a:lnTo>
                  <a:pt x="49860" y="51380"/>
                </a:lnTo>
                <a:lnTo>
                  <a:pt x="49800" y="51590"/>
                </a:lnTo>
                <a:lnTo>
                  <a:pt x="49680" y="51750"/>
                </a:lnTo>
                <a:lnTo>
                  <a:pt x="49060" y="52410"/>
                </a:lnTo>
                <a:lnTo>
                  <a:pt x="48900" y="52520"/>
                </a:lnTo>
                <a:lnTo>
                  <a:pt x="48600" y="52770"/>
                </a:lnTo>
                <a:lnTo>
                  <a:pt x="48490" y="52810"/>
                </a:lnTo>
                <a:lnTo>
                  <a:pt x="48370" y="52840"/>
                </a:lnTo>
                <a:lnTo>
                  <a:pt x="48190" y="52890"/>
                </a:lnTo>
                <a:lnTo>
                  <a:pt x="48090" y="52840"/>
                </a:lnTo>
                <a:lnTo>
                  <a:pt x="47650" y="52630"/>
                </a:lnTo>
                <a:lnTo>
                  <a:pt x="47620" y="52610"/>
                </a:lnTo>
                <a:lnTo>
                  <a:pt x="47640" y="52560"/>
                </a:lnTo>
                <a:lnTo>
                  <a:pt x="47670" y="52450"/>
                </a:lnTo>
                <a:lnTo>
                  <a:pt x="47690" y="52340"/>
                </a:lnTo>
                <a:lnTo>
                  <a:pt x="47690" y="52260"/>
                </a:lnTo>
                <a:lnTo>
                  <a:pt x="47670" y="52190"/>
                </a:lnTo>
                <a:lnTo>
                  <a:pt x="47500" y="51800"/>
                </a:lnTo>
                <a:lnTo>
                  <a:pt x="47470" y="51640"/>
                </a:lnTo>
                <a:lnTo>
                  <a:pt x="47540" y="51490"/>
                </a:lnTo>
                <a:lnTo>
                  <a:pt x="47600" y="51460"/>
                </a:lnTo>
                <a:lnTo>
                  <a:pt x="47770" y="51390"/>
                </a:lnTo>
                <a:lnTo>
                  <a:pt x="47810" y="51350"/>
                </a:lnTo>
                <a:lnTo>
                  <a:pt x="47800" y="51240"/>
                </a:lnTo>
                <a:lnTo>
                  <a:pt x="47720" y="51220"/>
                </a:lnTo>
                <a:lnTo>
                  <a:pt x="47620" y="51260"/>
                </a:lnTo>
                <a:lnTo>
                  <a:pt x="47540" y="51310"/>
                </a:lnTo>
                <a:lnTo>
                  <a:pt x="47550" y="51220"/>
                </a:lnTo>
                <a:lnTo>
                  <a:pt x="47540" y="51060"/>
                </a:lnTo>
                <a:lnTo>
                  <a:pt x="47570" y="51010"/>
                </a:lnTo>
                <a:lnTo>
                  <a:pt x="47660" y="50950"/>
                </a:lnTo>
                <a:lnTo>
                  <a:pt x="47700" y="50910"/>
                </a:lnTo>
                <a:lnTo>
                  <a:pt x="47720" y="50870"/>
                </a:lnTo>
                <a:lnTo>
                  <a:pt x="47720" y="50780"/>
                </a:lnTo>
                <a:lnTo>
                  <a:pt x="47720" y="50730"/>
                </a:lnTo>
                <a:lnTo>
                  <a:pt x="47740" y="50690"/>
                </a:lnTo>
                <a:lnTo>
                  <a:pt x="47710" y="50570"/>
                </a:lnTo>
                <a:lnTo>
                  <a:pt x="47470" y="50170"/>
                </a:lnTo>
                <a:lnTo>
                  <a:pt x="47380" y="50050"/>
                </a:lnTo>
                <a:lnTo>
                  <a:pt x="47350" y="49980"/>
                </a:lnTo>
                <a:lnTo>
                  <a:pt x="47340" y="49890"/>
                </a:lnTo>
                <a:lnTo>
                  <a:pt x="47360" y="49760"/>
                </a:lnTo>
                <a:lnTo>
                  <a:pt x="47310" y="49640"/>
                </a:lnTo>
                <a:lnTo>
                  <a:pt x="47270" y="49620"/>
                </a:lnTo>
                <a:lnTo>
                  <a:pt x="47200" y="49630"/>
                </a:lnTo>
                <a:lnTo>
                  <a:pt x="47100" y="49620"/>
                </a:lnTo>
                <a:lnTo>
                  <a:pt x="46960" y="49560"/>
                </a:lnTo>
                <a:lnTo>
                  <a:pt x="46910" y="49450"/>
                </a:lnTo>
                <a:lnTo>
                  <a:pt x="46970" y="49330"/>
                </a:lnTo>
                <a:lnTo>
                  <a:pt x="47140" y="49210"/>
                </a:lnTo>
                <a:lnTo>
                  <a:pt x="47180" y="49260"/>
                </a:lnTo>
                <a:lnTo>
                  <a:pt x="47270" y="49190"/>
                </a:lnTo>
                <a:lnTo>
                  <a:pt x="47310" y="49100"/>
                </a:lnTo>
                <a:lnTo>
                  <a:pt x="47320" y="48870"/>
                </a:lnTo>
                <a:lnTo>
                  <a:pt x="47280" y="48740"/>
                </a:lnTo>
                <a:lnTo>
                  <a:pt x="47130" y="48520"/>
                </a:lnTo>
                <a:lnTo>
                  <a:pt x="47060" y="48300"/>
                </a:lnTo>
                <a:lnTo>
                  <a:pt x="46890" y="48130"/>
                </a:lnTo>
                <a:lnTo>
                  <a:pt x="46820" y="48030"/>
                </a:lnTo>
                <a:lnTo>
                  <a:pt x="46810" y="47910"/>
                </a:lnTo>
                <a:lnTo>
                  <a:pt x="46810" y="47680"/>
                </a:lnTo>
                <a:lnTo>
                  <a:pt x="46780" y="47570"/>
                </a:lnTo>
                <a:lnTo>
                  <a:pt x="46660" y="47470"/>
                </a:lnTo>
                <a:lnTo>
                  <a:pt x="46320" y="47260"/>
                </a:lnTo>
                <a:lnTo>
                  <a:pt x="46250" y="47140"/>
                </a:lnTo>
                <a:lnTo>
                  <a:pt x="46190" y="47110"/>
                </a:lnTo>
                <a:lnTo>
                  <a:pt x="45840" y="47160"/>
                </a:lnTo>
                <a:lnTo>
                  <a:pt x="45750" y="47130"/>
                </a:lnTo>
                <a:lnTo>
                  <a:pt x="45660" y="47080"/>
                </a:lnTo>
                <a:lnTo>
                  <a:pt x="45560" y="47050"/>
                </a:lnTo>
                <a:lnTo>
                  <a:pt x="45480" y="47070"/>
                </a:lnTo>
                <a:lnTo>
                  <a:pt x="45400" y="46840"/>
                </a:lnTo>
                <a:lnTo>
                  <a:pt x="45340" y="46790"/>
                </a:lnTo>
                <a:lnTo>
                  <a:pt x="45220" y="46840"/>
                </a:lnTo>
                <a:lnTo>
                  <a:pt x="45100" y="46800"/>
                </a:lnTo>
                <a:lnTo>
                  <a:pt x="45040" y="46880"/>
                </a:lnTo>
                <a:lnTo>
                  <a:pt x="44960" y="46950"/>
                </a:lnTo>
                <a:lnTo>
                  <a:pt x="44790" y="46870"/>
                </a:lnTo>
                <a:lnTo>
                  <a:pt x="44660" y="46770"/>
                </a:lnTo>
                <a:lnTo>
                  <a:pt x="44560" y="46700"/>
                </a:lnTo>
                <a:lnTo>
                  <a:pt x="43870" y="46510"/>
                </a:lnTo>
                <a:lnTo>
                  <a:pt x="43770" y="46460"/>
                </a:lnTo>
                <a:lnTo>
                  <a:pt x="43630" y="46400"/>
                </a:lnTo>
                <a:lnTo>
                  <a:pt x="43360" y="46500"/>
                </a:lnTo>
                <a:lnTo>
                  <a:pt x="43250" y="46480"/>
                </a:lnTo>
                <a:lnTo>
                  <a:pt x="43110" y="46540"/>
                </a:lnTo>
                <a:lnTo>
                  <a:pt x="42960" y="46520"/>
                </a:lnTo>
                <a:lnTo>
                  <a:pt x="42840" y="46460"/>
                </a:lnTo>
                <a:lnTo>
                  <a:pt x="42760" y="46390"/>
                </a:lnTo>
                <a:lnTo>
                  <a:pt x="42570" y="46090"/>
                </a:lnTo>
                <a:lnTo>
                  <a:pt x="42500" y="46030"/>
                </a:lnTo>
                <a:lnTo>
                  <a:pt x="42420" y="46010"/>
                </a:lnTo>
                <a:lnTo>
                  <a:pt x="42240" y="46010"/>
                </a:lnTo>
                <a:lnTo>
                  <a:pt x="42170" y="45980"/>
                </a:lnTo>
                <a:lnTo>
                  <a:pt x="42120" y="45920"/>
                </a:lnTo>
                <a:lnTo>
                  <a:pt x="42000" y="45710"/>
                </a:lnTo>
                <a:lnTo>
                  <a:pt x="41950" y="45680"/>
                </a:lnTo>
                <a:lnTo>
                  <a:pt x="41890" y="45660"/>
                </a:lnTo>
                <a:lnTo>
                  <a:pt x="41840" y="45620"/>
                </a:lnTo>
                <a:lnTo>
                  <a:pt x="41820" y="45530"/>
                </a:lnTo>
                <a:lnTo>
                  <a:pt x="41840" y="45480"/>
                </a:lnTo>
                <a:lnTo>
                  <a:pt x="41880" y="45430"/>
                </a:lnTo>
                <a:lnTo>
                  <a:pt x="42000" y="45350"/>
                </a:lnTo>
                <a:lnTo>
                  <a:pt x="41920" y="45280"/>
                </a:lnTo>
                <a:lnTo>
                  <a:pt x="41820" y="45230"/>
                </a:lnTo>
                <a:lnTo>
                  <a:pt x="41770" y="45190"/>
                </a:lnTo>
                <a:lnTo>
                  <a:pt x="41720" y="45150"/>
                </a:lnTo>
                <a:lnTo>
                  <a:pt x="41650" y="44980"/>
                </a:lnTo>
                <a:lnTo>
                  <a:pt x="41500" y="44860"/>
                </a:lnTo>
                <a:lnTo>
                  <a:pt x="41460" y="44820"/>
                </a:lnTo>
                <a:lnTo>
                  <a:pt x="41440" y="44780"/>
                </a:lnTo>
                <a:lnTo>
                  <a:pt x="41060" y="44300"/>
                </a:lnTo>
                <a:lnTo>
                  <a:pt x="40900" y="44220"/>
                </a:lnTo>
                <a:lnTo>
                  <a:pt x="40810" y="44150"/>
                </a:lnTo>
                <a:lnTo>
                  <a:pt x="40760" y="44130"/>
                </a:lnTo>
                <a:lnTo>
                  <a:pt x="40720" y="44090"/>
                </a:lnTo>
                <a:lnTo>
                  <a:pt x="40700" y="44000"/>
                </a:lnTo>
                <a:lnTo>
                  <a:pt x="40750" y="43780"/>
                </a:lnTo>
                <a:lnTo>
                  <a:pt x="40740" y="43710"/>
                </a:lnTo>
                <a:lnTo>
                  <a:pt x="40460" y="43350"/>
                </a:lnTo>
                <a:lnTo>
                  <a:pt x="40430" y="43330"/>
                </a:lnTo>
                <a:lnTo>
                  <a:pt x="40390" y="43300"/>
                </a:lnTo>
                <a:lnTo>
                  <a:pt x="40350" y="43270"/>
                </a:lnTo>
                <a:lnTo>
                  <a:pt x="40280" y="43250"/>
                </a:lnTo>
                <a:lnTo>
                  <a:pt x="40200" y="43250"/>
                </a:lnTo>
                <a:lnTo>
                  <a:pt x="40150" y="43240"/>
                </a:lnTo>
                <a:lnTo>
                  <a:pt x="40110" y="43210"/>
                </a:lnTo>
                <a:lnTo>
                  <a:pt x="40080" y="43170"/>
                </a:lnTo>
                <a:lnTo>
                  <a:pt x="40030" y="43080"/>
                </a:lnTo>
                <a:lnTo>
                  <a:pt x="40000" y="42960"/>
                </a:lnTo>
                <a:lnTo>
                  <a:pt x="39990" y="42680"/>
                </a:lnTo>
                <a:lnTo>
                  <a:pt x="40030" y="42540"/>
                </a:lnTo>
                <a:lnTo>
                  <a:pt x="40120" y="42460"/>
                </a:lnTo>
                <a:lnTo>
                  <a:pt x="40220" y="42410"/>
                </a:lnTo>
                <a:lnTo>
                  <a:pt x="40300" y="42350"/>
                </a:lnTo>
                <a:lnTo>
                  <a:pt x="40050" y="41350"/>
                </a:lnTo>
                <a:lnTo>
                  <a:pt x="39960" y="41300"/>
                </a:lnTo>
                <a:lnTo>
                  <a:pt x="39900" y="41180"/>
                </a:lnTo>
                <a:lnTo>
                  <a:pt x="39840" y="40760"/>
                </a:lnTo>
                <a:lnTo>
                  <a:pt x="39820" y="40720"/>
                </a:lnTo>
                <a:lnTo>
                  <a:pt x="39770" y="40660"/>
                </a:lnTo>
                <a:lnTo>
                  <a:pt x="39720" y="40650"/>
                </a:lnTo>
                <a:lnTo>
                  <a:pt x="39570" y="40620"/>
                </a:lnTo>
                <a:lnTo>
                  <a:pt x="39540" y="40600"/>
                </a:lnTo>
                <a:lnTo>
                  <a:pt x="39510" y="40550"/>
                </a:lnTo>
                <a:lnTo>
                  <a:pt x="39430" y="40480"/>
                </a:lnTo>
                <a:lnTo>
                  <a:pt x="39350" y="40390"/>
                </a:lnTo>
                <a:lnTo>
                  <a:pt x="39320" y="40280"/>
                </a:lnTo>
                <a:lnTo>
                  <a:pt x="39300" y="40140"/>
                </a:lnTo>
                <a:lnTo>
                  <a:pt x="39260" y="40020"/>
                </a:lnTo>
                <a:lnTo>
                  <a:pt x="39200" y="39920"/>
                </a:lnTo>
                <a:lnTo>
                  <a:pt x="39140" y="39850"/>
                </a:lnTo>
                <a:lnTo>
                  <a:pt x="39020" y="39770"/>
                </a:lnTo>
                <a:lnTo>
                  <a:pt x="38900" y="39730"/>
                </a:lnTo>
                <a:lnTo>
                  <a:pt x="38620" y="39710"/>
                </a:lnTo>
                <a:lnTo>
                  <a:pt x="38480" y="39690"/>
                </a:lnTo>
                <a:lnTo>
                  <a:pt x="38370" y="39650"/>
                </a:lnTo>
                <a:lnTo>
                  <a:pt x="38280" y="39640"/>
                </a:lnTo>
                <a:lnTo>
                  <a:pt x="38200" y="39710"/>
                </a:lnTo>
                <a:lnTo>
                  <a:pt x="38070" y="39600"/>
                </a:lnTo>
                <a:lnTo>
                  <a:pt x="38020" y="39580"/>
                </a:lnTo>
                <a:lnTo>
                  <a:pt x="37930" y="39560"/>
                </a:lnTo>
                <a:lnTo>
                  <a:pt x="37870" y="39580"/>
                </a:lnTo>
                <a:lnTo>
                  <a:pt x="37810" y="39610"/>
                </a:lnTo>
                <a:lnTo>
                  <a:pt x="37730" y="39620"/>
                </a:lnTo>
                <a:lnTo>
                  <a:pt x="37700" y="39600"/>
                </a:lnTo>
                <a:lnTo>
                  <a:pt x="37660" y="39550"/>
                </a:lnTo>
                <a:lnTo>
                  <a:pt x="37610" y="39520"/>
                </a:lnTo>
                <a:lnTo>
                  <a:pt x="37550" y="39550"/>
                </a:lnTo>
                <a:lnTo>
                  <a:pt x="37500" y="39600"/>
                </a:lnTo>
                <a:lnTo>
                  <a:pt x="37450" y="39630"/>
                </a:lnTo>
                <a:lnTo>
                  <a:pt x="37380" y="39660"/>
                </a:lnTo>
                <a:lnTo>
                  <a:pt x="37300" y="39670"/>
                </a:lnTo>
                <a:lnTo>
                  <a:pt x="37180" y="39670"/>
                </a:lnTo>
                <a:lnTo>
                  <a:pt x="36970" y="39630"/>
                </a:lnTo>
                <a:lnTo>
                  <a:pt x="36840" y="39620"/>
                </a:lnTo>
                <a:lnTo>
                  <a:pt x="36800" y="39610"/>
                </a:lnTo>
                <a:lnTo>
                  <a:pt x="36710" y="39550"/>
                </a:lnTo>
                <a:lnTo>
                  <a:pt x="36660" y="39530"/>
                </a:lnTo>
                <a:lnTo>
                  <a:pt x="36590" y="39550"/>
                </a:lnTo>
                <a:lnTo>
                  <a:pt x="36570" y="39590"/>
                </a:lnTo>
                <a:lnTo>
                  <a:pt x="36570" y="39640"/>
                </a:lnTo>
                <a:lnTo>
                  <a:pt x="36550" y="39710"/>
                </a:lnTo>
                <a:lnTo>
                  <a:pt x="36500" y="39800"/>
                </a:lnTo>
                <a:lnTo>
                  <a:pt x="36440" y="39890"/>
                </a:lnTo>
                <a:lnTo>
                  <a:pt x="36360" y="39960"/>
                </a:lnTo>
                <a:lnTo>
                  <a:pt x="36260" y="39990"/>
                </a:lnTo>
                <a:lnTo>
                  <a:pt x="35650" y="40040"/>
                </a:lnTo>
                <a:lnTo>
                  <a:pt x="35520" y="40030"/>
                </a:lnTo>
                <a:lnTo>
                  <a:pt x="35380" y="39990"/>
                </a:lnTo>
                <a:lnTo>
                  <a:pt x="35300" y="39980"/>
                </a:lnTo>
                <a:lnTo>
                  <a:pt x="35100" y="40080"/>
                </a:lnTo>
                <a:lnTo>
                  <a:pt x="34990" y="40070"/>
                </a:lnTo>
                <a:lnTo>
                  <a:pt x="34870" y="40040"/>
                </a:lnTo>
                <a:lnTo>
                  <a:pt x="34710" y="40030"/>
                </a:lnTo>
                <a:lnTo>
                  <a:pt x="34680" y="40050"/>
                </a:lnTo>
                <a:lnTo>
                  <a:pt x="34660" y="40080"/>
                </a:lnTo>
                <a:lnTo>
                  <a:pt x="34640" y="40110"/>
                </a:lnTo>
                <a:lnTo>
                  <a:pt x="34630" y="40120"/>
                </a:lnTo>
                <a:lnTo>
                  <a:pt x="34570" y="40120"/>
                </a:lnTo>
                <a:lnTo>
                  <a:pt x="34470" y="40090"/>
                </a:lnTo>
                <a:lnTo>
                  <a:pt x="34420" y="40080"/>
                </a:lnTo>
                <a:lnTo>
                  <a:pt x="33920" y="40130"/>
                </a:lnTo>
                <a:lnTo>
                  <a:pt x="33780" y="40190"/>
                </a:lnTo>
                <a:lnTo>
                  <a:pt x="33690" y="40210"/>
                </a:lnTo>
                <a:lnTo>
                  <a:pt x="33580" y="40200"/>
                </a:lnTo>
                <a:lnTo>
                  <a:pt x="33490" y="40170"/>
                </a:lnTo>
                <a:lnTo>
                  <a:pt x="33390" y="40170"/>
                </a:lnTo>
                <a:lnTo>
                  <a:pt x="33290" y="40210"/>
                </a:lnTo>
                <a:lnTo>
                  <a:pt x="33210" y="40150"/>
                </a:lnTo>
                <a:lnTo>
                  <a:pt x="33070" y="40100"/>
                </a:lnTo>
                <a:lnTo>
                  <a:pt x="32940" y="40080"/>
                </a:lnTo>
                <a:lnTo>
                  <a:pt x="32880" y="40100"/>
                </a:lnTo>
                <a:lnTo>
                  <a:pt x="32850" y="40080"/>
                </a:lnTo>
                <a:lnTo>
                  <a:pt x="32780" y="40070"/>
                </a:lnTo>
                <a:lnTo>
                  <a:pt x="32640" y="40080"/>
                </a:lnTo>
                <a:lnTo>
                  <a:pt x="32600" y="40050"/>
                </a:lnTo>
                <a:lnTo>
                  <a:pt x="32520" y="39940"/>
                </a:lnTo>
                <a:lnTo>
                  <a:pt x="32480" y="39900"/>
                </a:lnTo>
                <a:lnTo>
                  <a:pt x="32420" y="39880"/>
                </a:lnTo>
                <a:lnTo>
                  <a:pt x="32300" y="39860"/>
                </a:lnTo>
                <a:lnTo>
                  <a:pt x="32260" y="39850"/>
                </a:lnTo>
                <a:lnTo>
                  <a:pt x="32220" y="39810"/>
                </a:lnTo>
                <a:lnTo>
                  <a:pt x="32200" y="39770"/>
                </a:lnTo>
                <a:lnTo>
                  <a:pt x="32160" y="39730"/>
                </a:lnTo>
                <a:lnTo>
                  <a:pt x="32040" y="39690"/>
                </a:lnTo>
                <a:lnTo>
                  <a:pt x="32030" y="39600"/>
                </a:lnTo>
                <a:lnTo>
                  <a:pt x="32190" y="39410"/>
                </a:lnTo>
                <a:lnTo>
                  <a:pt x="32280" y="39280"/>
                </a:lnTo>
                <a:lnTo>
                  <a:pt x="32330" y="39110"/>
                </a:lnTo>
                <a:lnTo>
                  <a:pt x="32310" y="38880"/>
                </a:lnTo>
                <a:lnTo>
                  <a:pt x="32260" y="38700"/>
                </a:lnTo>
                <a:lnTo>
                  <a:pt x="32120" y="38410"/>
                </a:lnTo>
                <a:lnTo>
                  <a:pt x="32100" y="38290"/>
                </a:lnTo>
                <a:lnTo>
                  <a:pt x="32290" y="38050"/>
                </a:lnTo>
                <a:lnTo>
                  <a:pt x="32450" y="37850"/>
                </a:lnTo>
                <a:lnTo>
                  <a:pt x="32370" y="37570"/>
                </a:lnTo>
                <a:lnTo>
                  <a:pt x="32040" y="37270"/>
                </a:lnTo>
                <a:lnTo>
                  <a:pt x="32100" y="37160"/>
                </a:lnTo>
                <a:lnTo>
                  <a:pt x="32190" y="37140"/>
                </a:lnTo>
                <a:lnTo>
                  <a:pt x="32290" y="37130"/>
                </a:lnTo>
                <a:lnTo>
                  <a:pt x="32570" y="37150"/>
                </a:lnTo>
                <a:lnTo>
                  <a:pt x="32820" y="37050"/>
                </a:lnTo>
                <a:lnTo>
                  <a:pt x="32920" y="36810"/>
                </a:lnTo>
                <a:lnTo>
                  <a:pt x="33000" y="36540"/>
                </a:lnTo>
                <a:lnTo>
                  <a:pt x="33180" y="36350"/>
                </a:lnTo>
                <a:lnTo>
                  <a:pt x="33320" y="36320"/>
                </a:lnTo>
                <a:lnTo>
                  <a:pt x="33590" y="36310"/>
                </a:lnTo>
                <a:lnTo>
                  <a:pt x="33730" y="36270"/>
                </a:lnTo>
                <a:lnTo>
                  <a:pt x="33790" y="36220"/>
                </a:lnTo>
                <a:lnTo>
                  <a:pt x="33890" y="36120"/>
                </a:lnTo>
                <a:lnTo>
                  <a:pt x="33950" y="36070"/>
                </a:lnTo>
                <a:lnTo>
                  <a:pt x="34000" y="36060"/>
                </a:lnTo>
                <a:lnTo>
                  <a:pt x="34120" y="36060"/>
                </a:lnTo>
                <a:lnTo>
                  <a:pt x="34170" y="36060"/>
                </a:lnTo>
                <a:lnTo>
                  <a:pt x="34250" y="36010"/>
                </a:lnTo>
                <a:lnTo>
                  <a:pt x="34330" y="35940"/>
                </a:lnTo>
                <a:lnTo>
                  <a:pt x="34410" y="35890"/>
                </a:lnTo>
                <a:lnTo>
                  <a:pt x="34500" y="35870"/>
                </a:lnTo>
                <a:lnTo>
                  <a:pt x="34570" y="35890"/>
                </a:lnTo>
                <a:lnTo>
                  <a:pt x="34690" y="35970"/>
                </a:lnTo>
                <a:lnTo>
                  <a:pt x="34760" y="35990"/>
                </a:lnTo>
                <a:lnTo>
                  <a:pt x="35010" y="35990"/>
                </a:lnTo>
                <a:lnTo>
                  <a:pt x="35270" y="35950"/>
                </a:lnTo>
                <a:lnTo>
                  <a:pt x="35360" y="35910"/>
                </a:lnTo>
                <a:lnTo>
                  <a:pt x="35410" y="35880"/>
                </a:lnTo>
                <a:lnTo>
                  <a:pt x="35470" y="35810"/>
                </a:lnTo>
                <a:lnTo>
                  <a:pt x="35500" y="35380"/>
                </a:lnTo>
                <a:lnTo>
                  <a:pt x="35480" y="35170"/>
                </a:lnTo>
                <a:lnTo>
                  <a:pt x="35480" y="34980"/>
                </a:lnTo>
                <a:lnTo>
                  <a:pt x="35490" y="34860"/>
                </a:lnTo>
                <a:lnTo>
                  <a:pt x="35560" y="34630"/>
                </a:lnTo>
                <a:lnTo>
                  <a:pt x="35650" y="34030"/>
                </a:lnTo>
                <a:lnTo>
                  <a:pt x="35840" y="33420"/>
                </a:lnTo>
                <a:lnTo>
                  <a:pt x="35980" y="33120"/>
                </a:lnTo>
                <a:lnTo>
                  <a:pt x="36020" y="32970"/>
                </a:lnTo>
                <a:lnTo>
                  <a:pt x="36000" y="32830"/>
                </a:lnTo>
                <a:lnTo>
                  <a:pt x="35910" y="32710"/>
                </a:lnTo>
                <a:lnTo>
                  <a:pt x="35620" y="32580"/>
                </a:lnTo>
                <a:lnTo>
                  <a:pt x="35480" y="32480"/>
                </a:lnTo>
                <a:lnTo>
                  <a:pt x="35380" y="32310"/>
                </a:lnTo>
                <a:lnTo>
                  <a:pt x="35340" y="32190"/>
                </a:lnTo>
                <a:lnTo>
                  <a:pt x="35420" y="31960"/>
                </a:lnTo>
                <a:lnTo>
                  <a:pt x="35670" y="31600"/>
                </a:lnTo>
                <a:lnTo>
                  <a:pt x="35710" y="31470"/>
                </a:lnTo>
                <a:lnTo>
                  <a:pt x="35710" y="31380"/>
                </a:lnTo>
                <a:lnTo>
                  <a:pt x="35750" y="31280"/>
                </a:lnTo>
                <a:lnTo>
                  <a:pt x="35860" y="31210"/>
                </a:lnTo>
                <a:lnTo>
                  <a:pt x="36520" y="30980"/>
                </a:lnTo>
                <a:lnTo>
                  <a:pt x="36640" y="30870"/>
                </a:lnTo>
                <a:lnTo>
                  <a:pt x="36650" y="30740"/>
                </a:lnTo>
                <a:lnTo>
                  <a:pt x="36620" y="30630"/>
                </a:lnTo>
                <a:lnTo>
                  <a:pt x="36590" y="30260"/>
                </a:lnTo>
                <a:lnTo>
                  <a:pt x="36520" y="29920"/>
                </a:lnTo>
                <a:lnTo>
                  <a:pt x="36530" y="29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Lunda Su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970" y="45490"/>
                </a:moveTo>
                <a:lnTo>
                  <a:pt x="78730" y="45570"/>
                </a:lnTo>
                <a:lnTo>
                  <a:pt x="78530" y="45580"/>
                </a:lnTo>
                <a:lnTo>
                  <a:pt x="78470" y="45570"/>
                </a:lnTo>
                <a:lnTo>
                  <a:pt x="78420" y="45560"/>
                </a:lnTo>
                <a:lnTo>
                  <a:pt x="78390" y="45540"/>
                </a:lnTo>
                <a:lnTo>
                  <a:pt x="78290" y="45470"/>
                </a:lnTo>
                <a:lnTo>
                  <a:pt x="78250" y="45450"/>
                </a:lnTo>
                <a:lnTo>
                  <a:pt x="78210" y="45430"/>
                </a:lnTo>
                <a:lnTo>
                  <a:pt x="77860" y="45340"/>
                </a:lnTo>
                <a:lnTo>
                  <a:pt x="77800" y="45340"/>
                </a:lnTo>
                <a:lnTo>
                  <a:pt x="77670" y="45350"/>
                </a:lnTo>
                <a:lnTo>
                  <a:pt x="77610" y="45340"/>
                </a:lnTo>
                <a:lnTo>
                  <a:pt x="77560" y="45330"/>
                </a:lnTo>
                <a:lnTo>
                  <a:pt x="77520" y="45330"/>
                </a:lnTo>
                <a:lnTo>
                  <a:pt x="77500" y="45340"/>
                </a:lnTo>
                <a:lnTo>
                  <a:pt x="77450" y="45390"/>
                </a:lnTo>
                <a:lnTo>
                  <a:pt x="77400" y="45430"/>
                </a:lnTo>
                <a:lnTo>
                  <a:pt x="77380" y="45460"/>
                </a:lnTo>
                <a:lnTo>
                  <a:pt x="77280" y="45490"/>
                </a:lnTo>
                <a:lnTo>
                  <a:pt x="76200" y="45590"/>
                </a:lnTo>
                <a:lnTo>
                  <a:pt x="75810" y="45570"/>
                </a:lnTo>
                <a:lnTo>
                  <a:pt x="75690" y="45590"/>
                </a:lnTo>
                <a:lnTo>
                  <a:pt x="75620" y="45600"/>
                </a:lnTo>
                <a:lnTo>
                  <a:pt x="75580" y="45650"/>
                </a:lnTo>
                <a:lnTo>
                  <a:pt x="75540" y="45700"/>
                </a:lnTo>
                <a:lnTo>
                  <a:pt x="75420" y="45910"/>
                </a:lnTo>
                <a:lnTo>
                  <a:pt x="75350" y="46110"/>
                </a:lnTo>
                <a:lnTo>
                  <a:pt x="75330" y="46310"/>
                </a:lnTo>
                <a:lnTo>
                  <a:pt x="75290" y="46410"/>
                </a:lnTo>
                <a:lnTo>
                  <a:pt x="75280" y="46450"/>
                </a:lnTo>
                <a:lnTo>
                  <a:pt x="75280" y="46530"/>
                </a:lnTo>
                <a:lnTo>
                  <a:pt x="75300" y="46780"/>
                </a:lnTo>
                <a:lnTo>
                  <a:pt x="75300" y="46820"/>
                </a:lnTo>
                <a:lnTo>
                  <a:pt x="75280" y="46870"/>
                </a:lnTo>
                <a:lnTo>
                  <a:pt x="75230" y="46920"/>
                </a:lnTo>
                <a:lnTo>
                  <a:pt x="75040" y="47070"/>
                </a:lnTo>
                <a:lnTo>
                  <a:pt x="74970" y="47140"/>
                </a:lnTo>
                <a:lnTo>
                  <a:pt x="74830" y="47310"/>
                </a:lnTo>
                <a:lnTo>
                  <a:pt x="74820" y="47340"/>
                </a:lnTo>
                <a:lnTo>
                  <a:pt x="74810" y="47380"/>
                </a:lnTo>
                <a:lnTo>
                  <a:pt x="74820" y="47460"/>
                </a:lnTo>
                <a:lnTo>
                  <a:pt x="74810" y="47500"/>
                </a:lnTo>
                <a:lnTo>
                  <a:pt x="74810" y="47540"/>
                </a:lnTo>
                <a:lnTo>
                  <a:pt x="74790" y="47570"/>
                </a:lnTo>
                <a:lnTo>
                  <a:pt x="74770" y="47650"/>
                </a:lnTo>
                <a:lnTo>
                  <a:pt x="74770" y="47860"/>
                </a:lnTo>
                <a:lnTo>
                  <a:pt x="74760" y="47900"/>
                </a:lnTo>
                <a:lnTo>
                  <a:pt x="74750" y="47930"/>
                </a:lnTo>
                <a:lnTo>
                  <a:pt x="74710" y="47980"/>
                </a:lnTo>
                <a:lnTo>
                  <a:pt x="74690" y="48000"/>
                </a:lnTo>
                <a:lnTo>
                  <a:pt x="74680" y="48030"/>
                </a:lnTo>
                <a:lnTo>
                  <a:pt x="74680" y="48050"/>
                </a:lnTo>
                <a:lnTo>
                  <a:pt x="74680" y="48070"/>
                </a:lnTo>
                <a:lnTo>
                  <a:pt x="74680" y="48090"/>
                </a:lnTo>
                <a:lnTo>
                  <a:pt x="74700" y="48160"/>
                </a:lnTo>
                <a:lnTo>
                  <a:pt x="74710" y="48190"/>
                </a:lnTo>
                <a:lnTo>
                  <a:pt x="74720" y="48220"/>
                </a:lnTo>
                <a:lnTo>
                  <a:pt x="74740" y="48250"/>
                </a:lnTo>
                <a:lnTo>
                  <a:pt x="74790" y="48290"/>
                </a:lnTo>
                <a:lnTo>
                  <a:pt x="74810" y="48320"/>
                </a:lnTo>
                <a:lnTo>
                  <a:pt x="74820" y="48350"/>
                </a:lnTo>
                <a:lnTo>
                  <a:pt x="74820" y="48390"/>
                </a:lnTo>
                <a:lnTo>
                  <a:pt x="74840" y="48420"/>
                </a:lnTo>
                <a:lnTo>
                  <a:pt x="74860" y="48440"/>
                </a:lnTo>
                <a:lnTo>
                  <a:pt x="74890" y="48460"/>
                </a:lnTo>
                <a:lnTo>
                  <a:pt x="74960" y="48460"/>
                </a:lnTo>
                <a:lnTo>
                  <a:pt x="74990" y="48470"/>
                </a:lnTo>
                <a:lnTo>
                  <a:pt x="74990" y="48490"/>
                </a:lnTo>
                <a:lnTo>
                  <a:pt x="74970" y="48560"/>
                </a:lnTo>
                <a:lnTo>
                  <a:pt x="74960" y="48590"/>
                </a:lnTo>
                <a:lnTo>
                  <a:pt x="74970" y="48630"/>
                </a:lnTo>
                <a:lnTo>
                  <a:pt x="74980" y="48670"/>
                </a:lnTo>
                <a:lnTo>
                  <a:pt x="74990" y="48690"/>
                </a:lnTo>
                <a:lnTo>
                  <a:pt x="75020" y="48720"/>
                </a:lnTo>
                <a:lnTo>
                  <a:pt x="74980" y="48940"/>
                </a:lnTo>
                <a:lnTo>
                  <a:pt x="74910" y="48990"/>
                </a:lnTo>
                <a:lnTo>
                  <a:pt x="74880" y="49000"/>
                </a:lnTo>
                <a:lnTo>
                  <a:pt x="74710" y="49060"/>
                </a:lnTo>
                <a:lnTo>
                  <a:pt x="74620" y="49110"/>
                </a:lnTo>
                <a:lnTo>
                  <a:pt x="74310" y="49250"/>
                </a:lnTo>
                <a:lnTo>
                  <a:pt x="74250" y="49260"/>
                </a:lnTo>
                <a:lnTo>
                  <a:pt x="74080" y="49260"/>
                </a:lnTo>
                <a:lnTo>
                  <a:pt x="73980" y="49250"/>
                </a:lnTo>
                <a:lnTo>
                  <a:pt x="73960" y="49230"/>
                </a:lnTo>
                <a:lnTo>
                  <a:pt x="73930" y="49200"/>
                </a:lnTo>
                <a:lnTo>
                  <a:pt x="73910" y="49180"/>
                </a:lnTo>
                <a:lnTo>
                  <a:pt x="73880" y="49170"/>
                </a:lnTo>
                <a:lnTo>
                  <a:pt x="73860" y="49180"/>
                </a:lnTo>
                <a:lnTo>
                  <a:pt x="73820" y="49200"/>
                </a:lnTo>
                <a:lnTo>
                  <a:pt x="73780" y="49210"/>
                </a:lnTo>
                <a:lnTo>
                  <a:pt x="73680" y="49190"/>
                </a:lnTo>
                <a:lnTo>
                  <a:pt x="73650" y="49210"/>
                </a:lnTo>
                <a:lnTo>
                  <a:pt x="73630" y="49230"/>
                </a:lnTo>
                <a:lnTo>
                  <a:pt x="73610" y="49260"/>
                </a:lnTo>
                <a:lnTo>
                  <a:pt x="73590" y="49300"/>
                </a:lnTo>
                <a:lnTo>
                  <a:pt x="73540" y="49370"/>
                </a:lnTo>
                <a:lnTo>
                  <a:pt x="73510" y="49400"/>
                </a:lnTo>
                <a:lnTo>
                  <a:pt x="73090" y="49480"/>
                </a:lnTo>
                <a:lnTo>
                  <a:pt x="72980" y="49550"/>
                </a:lnTo>
                <a:lnTo>
                  <a:pt x="72940" y="49570"/>
                </a:lnTo>
                <a:lnTo>
                  <a:pt x="72670" y="49640"/>
                </a:lnTo>
                <a:lnTo>
                  <a:pt x="72330" y="49810"/>
                </a:lnTo>
                <a:lnTo>
                  <a:pt x="72180" y="49850"/>
                </a:lnTo>
                <a:lnTo>
                  <a:pt x="71980" y="49880"/>
                </a:lnTo>
                <a:lnTo>
                  <a:pt x="71910" y="49910"/>
                </a:lnTo>
                <a:lnTo>
                  <a:pt x="71860" y="49930"/>
                </a:lnTo>
                <a:lnTo>
                  <a:pt x="71860" y="49940"/>
                </a:lnTo>
                <a:lnTo>
                  <a:pt x="71860" y="49960"/>
                </a:lnTo>
                <a:lnTo>
                  <a:pt x="71880" y="49980"/>
                </a:lnTo>
                <a:lnTo>
                  <a:pt x="71880" y="49990"/>
                </a:lnTo>
                <a:lnTo>
                  <a:pt x="71880" y="50000"/>
                </a:lnTo>
                <a:lnTo>
                  <a:pt x="71780" y="50150"/>
                </a:lnTo>
                <a:lnTo>
                  <a:pt x="71730" y="50200"/>
                </a:lnTo>
                <a:lnTo>
                  <a:pt x="71690" y="50230"/>
                </a:lnTo>
                <a:lnTo>
                  <a:pt x="71620" y="50260"/>
                </a:lnTo>
                <a:lnTo>
                  <a:pt x="71580" y="50290"/>
                </a:lnTo>
                <a:lnTo>
                  <a:pt x="71550" y="50320"/>
                </a:lnTo>
                <a:lnTo>
                  <a:pt x="71540" y="50350"/>
                </a:lnTo>
                <a:lnTo>
                  <a:pt x="71480" y="50440"/>
                </a:lnTo>
                <a:lnTo>
                  <a:pt x="71460" y="50460"/>
                </a:lnTo>
                <a:lnTo>
                  <a:pt x="71450" y="50490"/>
                </a:lnTo>
                <a:lnTo>
                  <a:pt x="71420" y="50520"/>
                </a:lnTo>
                <a:lnTo>
                  <a:pt x="71390" y="50550"/>
                </a:lnTo>
                <a:lnTo>
                  <a:pt x="71330" y="50590"/>
                </a:lnTo>
                <a:lnTo>
                  <a:pt x="71310" y="50610"/>
                </a:lnTo>
                <a:lnTo>
                  <a:pt x="71270" y="50620"/>
                </a:lnTo>
                <a:lnTo>
                  <a:pt x="71230" y="50630"/>
                </a:lnTo>
                <a:lnTo>
                  <a:pt x="71080" y="50620"/>
                </a:lnTo>
                <a:lnTo>
                  <a:pt x="71040" y="50620"/>
                </a:lnTo>
                <a:lnTo>
                  <a:pt x="70960" y="50670"/>
                </a:lnTo>
                <a:lnTo>
                  <a:pt x="70840" y="50730"/>
                </a:lnTo>
                <a:lnTo>
                  <a:pt x="70660" y="50840"/>
                </a:lnTo>
                <a:lnTo>
                  <a:pt x="70640" y="50880"/>
                </a:lnTo>
                <a:lnTo>
                  <a:pt x="70630" y="50920"/>
                </a:lnTo>
                <a:lnTo>
                  <a:pt x="70640" y="50960"/>
                </a:lnTo>
                <a:lnTo>
                  <a:pt x="70700" y="51080"/>
                </a:lnTo>
                <a:lnTo>
                  <a:pt x="70690" y="51120"/>
                </a:lnTo>
                <a:lnTo>
                  <a:pt x="70700" y="51150"/>
                </a:lnTo>
                <a:lnTo>
                  <a:pt x="70690" y="51170"/>
                </a:lnTo>
                <a:lnTo>
                  <a:pt x="70670" y="51190"/>
                </a:lnTo>
                <a:lnTo>
                  <a:pt x="70380" y="51210"/>
                </a:lnTo>
                <a:lnTo>
                  <a:pt x="69830" y="51180"/>
                </a:lnTo>
                <a:lnTo>
                  <a:pt x="69710" y="51170"/>
                </a:lnTo>
                <a:lnTo>
                  <a:pt x="69640" y="51140"/>
                </a:lnTo>
                <a:lnTo>
                  <a:pt x="69580" y="51130"/>
                </a:lnTo>
                <a:lnTo>
                  <a:pt x="69490" y="51130"/>
                </a:lnTo>
                <a:lnTo>
                  <a:pt x="69400" y="51120"/>
                </a:lnTo>
                <a:lnTo>
                  <a:pt x="69300" y="51100"/>
                </a:lnTo>
                <a:lnTo>
                  <a:pt x="69030" y="51000"/>
                </a:lnTo>
                <a:lnTo>
                  <a:pt x="68940" y="50990"/>
                </a:lnTo>
                <a:lnTo>
                  <a:pt x="68840" y="51000"/>
                </a:lnTo>
                <a:lnTo>
                  <a:pt x="68790" y="51010"/>
                </a:lnTo>
                <a:lnTo>
                  <a:pt x="68710" y="50960"/>
                </a:lnTo>
                <a:lnTo>
                  <a:pt x="68680" y="50900"/>
                </a:lnTo>
                <a:lnTo>
                  <a:pt x="68670" y="50870"/>
                </a:lnTo>
                <a:lnTo>
                  <a:pt x="68600" y="50800"/>
                </a:lnTo>
                <a:lnTo>
                  <a:pt x="68560" y="50790"/>
                </a:lnTo>
                <a:lnTo>
                  <a:pt x="68510" y="50790"/>
                </a:lnTo>
                <a:lnTo>
                  <a:pt x="68370" y="50810"/>
                </a:lnTo>
                <a:lnTo>
                  <a:pt x="68300" y="50790"/>
                </a:lnTo>
                <a:lnTo>
                  <a:pt x="68270" y="50770"/>
                </a:lnTo>
                <a:lnTo>
                  <a:pt x="68070" y="50640"/>
                </a:lnTo>
                <a:lnTo>
                  <a:pt x="68020" y="50610"/>
                </a:lnTo>
                <a:lnTo>
                  <a:pt x="67720" y="50530"/>
                </a:lnTo>
                <a:lnTo>
                  <a:pt x="67660" y="50510"/>
                </a:lnTo>
                <a:lnTo>
                  <a:pt x="67630" y="50490"/>
                </a:lnTo>
                <a:lnTo>
                  <a:pt x="67610" y="50460"/>
                </a:lnTo>
                <a:lnTo>
                  <a:pt x="67580" y="50400"/>
                </a:lnTo>
                <a:lnTo>
                  <a:pt x="67560" y="50370"/>
                </a:lnTo>
                <a:lnTo>
                  <a:pt x="67520" y="50360"/>
                </a:lnTo>
                <a:lnTo>
                  <a:pt x="67470" y="50360"/>
                </a:lnTo>
                <a:lnTo>
                  <a:pt x="67400" y="50370"/>
                </a:lnTo>
                <a:lnTo>
                  <a:pt x="67340" y="50370"/>
                </a:lnTo>
                <a:lnTo>
                  <a:pt x="67200" y="50320"/>
                </a:lnTo>
                <a:lnTo>
                  <a:pt x="67180" y="50310"/>
                </a:lnTo>
                <a:lnTo>
                  <a:pt x="67160" y="50300"/>
                </a:lnTo>
                <a:lnTo>
                  <a:pt x="67140" y="50280"/>
                </a:lnTo>
                <a:lnTo>
                  <a:pt x="67110" y="50260"/>
                </a:lnTo>
                <a:lnTo>
                  <a:pt x="67060" y="50230"/>
                </a:lnTo>
                <a:lnTo>
                  <a:pt x="67030" y="50210"/>
                </a:lnTo>
                <a:lnTo>
                  <a:pt x="66980" y="50130"/>
                </a:lnTo>
                <a:lnTo>
                  <a:pt x="66960" y="50110"/>
                </a:lnTo>
                <a:lnTo>
                  <a:pt x="66950" y="50100"/>
                </a:lnTo>
                <a:lnTo>
                  <a:pt x="66920" y="50080"/>
                </a:lnTo>
                <a:lnTo>
                  <a:pt x="66800" y="50030"/>
                </a:lnTo>
                <a:lnTo>
                  <a:pt x="66730" y="49970"/>
                </a:lnTo>
                <a:lnTo>
                  <a:pt x="66720" y="49970"/>
                </a:lnTo>
                <a:lnTo>
                  <a:pt x="66660" y="49940"/>
                </a:lnTo>
                <a:lnTo>
                  <a:pt x="66570" y="49900"/>
                </a:lnTo>
                <a:lnTo>
                  <a:pt x="66530" y="49890"/>
                </a:lnTo>
                <a:lnTo>
                  <a:pt x="66480" y="49900"/>
                </a:lnTo>
                <a:lnTo>
                  <a:pt x="66410" y="49930"/>
                </a:lnTo>
                <a:lnTo>
                  <a:pt x="66330" y="49980"/>
                </a:lnTo>
                <a:lnTo>
                  <a:pt x="66300" y="49990"/>
                </a:lnTo>
                <a:lnTo>
                  <a:pt x="66260" y="49990"/>
                </a:lnTo>
                <a:lnTo>
                  <a:pt x="66140" y="49940"/>
                </a:lnTo>
                <a:lnTo>
                  <a:pt x="66110" y="49930"/>
                </a:lnTo>
                <a:lnTo>
                  <a:pt x="65990" y="49920"/>
                </a:lnTo>
                <a:lnTo>
                  <a:pt x="65960" y="49900"/>
                </a:lnTo>
                <a:lnTo>
                  <a:pt x="65940" y="49880"/>
                </a:lnTo>
                <a:lnTo>
                  <a:pt x="65920" y="49860"/>
                </a:lnTo>
                <a:lnTo>
                  <a:pt x="65890" y="49810"/>
                </a:lnTo>
                <a:lnTo>
                  <a:pt x="65880" y="49800"/>
                </a:lnTo>
                <a:lnTo>
                  <a:pt x="65850" y="49770"/>
                </a:lnTo>
                <a:lnTo>
                  <a:pt x="65820" y="49750"/>
                </a:lnTo>
                <a:lnTo>
                  <a:pt x="65630" y="49690"/>
                </a:lnTo>
                <a:lnTo>
                  <a:pt x="65510" y="49660"/>
                </a:lnTo>
                <a:lnTo>
                  <a:pt x="65460" y="49640"/>
                </a:lnTo>
                <a:lnTo>
                  <a:pt x="65420" y="49620"/>
                </a:lnTo>
                <a:lnTo>
                  <a:pt x="65390" y="49590"/>
                </a:lnTo>
                <a:lnTo>
                  <a:pt x="65370" y="49570"/>
                </a:lnTo>
                <a:lnTo>
                  <a:pt x="65340" y="49560"/>
                </a:lnTo>
                <a:lnTo>
                  <a:pt x="65230" y="49530"/>
                </a:lnTo>
                <a:lnTo>
                  <a:pt x="65200" y="49510"/>
                </a:lnTo>
                <a:lnTo>
                  <a:pt x="65180" y="49490"/>
                </a:lnTo>
                <a:lnTo>
                  <a:pt x="65160" y="49460"/>
                </a:lnTo>
                <a:lnTo>
                  <a:pt x="65120" y="49440"/>
                </a:lnTo>
                <a:lnTo>
                  <a:pt x="65070" y="49450"/>
                </a:lnTo>
                <a:lnTo>
                  <a:pt x="64970" y="49490"/>
                </a:lnTo>
                <a:lnTo>
                  <a:pt x="64930" y="49520"/>
                </a:lnTo>
                <a:lnTo>
                  <a:pt x="64900" y="49560"/>
                </a:lnTo>
                <a:lnTo>
                  <a:pt x="64880" y="49590"/>
                </a:lnTo>
                <a:lnTo>
                  <a:pt x="64830" y="49630"/>
                </a:lnTo>
                <a:lnTo>
                  <a:pt x="64780" y="49710"/>
                </a:lnTo>
                <a:lnTo>
                  <a:pt x="64710" y="49780"/>
                </a:lnTo>
                <a:lnTo>
                  <a:pt x="64670" y="49830"/>
                </a:lnTo>
                <a:lnTo>
                  <a:pt x="64650" y="49860"/>
                </a:lnTo>
                <a:lnTo>
                  <a:pt x="64630" y="49880"/>
                </a:lnTo>
                <a:lnTo>
                  <a:pt x="64600" y="49910"/>
                </a:lnTo>
                <a:lnTo>
                  <a:pt x="64540" y="49950"/>
                </a:lnTo>
                <a:lnTo>
                  <a:pt x="64510" y="49960"/>
                </a:lnTo>
                <a:lnTo>
                  <a:pt x="64370" y="49930"/>
                </a:lnTo>
                <a:lnTo>
                  <a:pt x="64320" y="49910"/>
                </a:lnTo>
                <a:lnTo>
                  <a:pt x="64290" y="49900"/>
                </a:lnTo>
                <a:lnTo>
                  <a:pt x="64260" y="49880"/>
                </a:lnTo>
                <a:lnTo>
                  <a:pt x="64190" y="49850"/>
                </a:lnTo>
                <a:lnTo>
                  <a:pt x="64160" y="49830"/>
                </a:lnTo>
                <a:lnTo>
                  <a:pt x="64130" y="49800"/>
                </a:lnTo>
                <a:lnTo>
                  <a:pt x="64090" y="49790"/>
                </a:lnTo>
                <a:lnTo>
                  <a:pt x="64030" y="49790"/>
                </a:lnTo>
                <a:lnTo>
                  <a:pt x="63910" y="49810"/>
                </a:lnTo>
                <a:lnTo>
                  <a:pt x="63710" y="49800"/>
                </a:lnTo>
                <a:lnTo>
                  <a:pt x="63670" y="49810"/>
                </a:lnTo>
                <a:lnTo>
                  <a:pt x="63630" y="49840"/>
                </a:lnTo>
                <a:lnTo>
                  <a:pt x="63610" y="49870"/>
                </a:lnTo>
                <a:lnTo>
                  <a:pt x="63590" y="49900"/>
                </a:lnTo>
                <a:lnTo>
                  <a:pt x="63570" y="49970"/>
                </a:lnTo>
                <a:lnTo>
                  <a:pt x="63560" y="49990"/>
                </a:lnTo>
                <a:lnTo>
                  <a:pt x="63550" y="50000"/>
                </a:lnTo>
                <a:lnTo>
                  <a:pt x="63530" y="50020"/>
                </a:lnTo>
                <a:lnTo>
                  <a:pt x="63500" y="50040"/>
                </a:lnTo>
                <a:lnTo>
                  <a:pt x="63460" y="50060"/>
                </a:lnTo>
                <a:lnTo>
                  <a:pt x="63420" y="50060"/>
                </a:lnTo>
                <a:lnTo>
                  <a:pt x="63370" y="50060"/>
                </a:lnTo>
                <a:lnTo>
                  <a:pt x="63270" y="50030"/>
                </a:lnTo>
                <a:lnTo>
                  <a:pt x="63230" y="50010"/>
                </a:lnTo>
                <a:lnTo>
                  <a:pt x="63200" y="49970"/>
                </a:lnTo>
                <a:lnTo>
                  <a:pt x="63160" y="49880"/>
                </a:lnTo>
                <a:lnTo>
                  <a:pt x="63150" y="49860"/>
                </a:lnTo>
                <a:lnTo>
                  <a:pt x="63130" y="49840"/>
                </a:lnTo>
                <a:lnTo>
                  <a:pt x="63100" y="49830"/>
                </a:lnTo>
                <a:lnTo>
                  <a:pt x="63060" y="49810"/>
                </a:lnTo>
                <a:lnTo>
                  <a:pt x="62980" y="49800"/>
                </a:lnTo>
                <a:lnTo>
                  <a:pt x="62910" y="49760"/>
                </a:lnTo>
                <a:lnTo>
                  <a:pt x="62890" y="49740"/>
                </a:lnTo>
                <a:lnTo>
                  <a:pt x="62840" y="49740"/>
                </a:lnTo>
                <a:lnTo>
                  <a:pt x="62800" y="49780"/>
                </a:lnTo>
                <a:lnTo>
                  <a:pt x="62590" y="49960"/>
                </a:lnTo>
                <a:lnTo>
                  <a:pt x="62550" y="49990"/>
                </a:lnTo>
                <a:lnTo>
                  <a:pt x="62520" y="50010"/>
                </a:lnTo>
                <a:lnTo>
                  <a:pt x="62270" y="50090"/>
                </a:lnTo>
                <a:lnTo>
                  <a:pt x="62160" y="50110"/>
                </a:lnTo>
                <a:lnTo>
                  <a:pt x="62120" y="50100"/>
                </a:lnTo>
                <a:lnTo>
                  <a:pt x="62060" y="50090"/>
                </a:lnTo>
                <a:lnTo>
                  <a:pt x="61730" y="49950"/>
                </a:lnTo>
                <a:lnTo>
                  <a:pt x="61470" y="49760"/>
                </a:lnTo>
                <a:lnTo>
                  <a:pt x="61360" y="49750"/>
                </a:lnTo>
                <a:lnTo>
                  <a:pt x="61100" y="49810"/>
                </a:lnTo>
                <a:lnTo>
                  <a:pt x="61020" y="49910"/>
                </a:lnTo>
                <a:lnTo>
                  <a:pt x="60990" y="49970"/>
                </a:lnTo>
                <a:lnTo>
                  <a:pt x="60980" y="50010"/>
                </a:lnTo>
                <a:lnTo>
                  <a:pt x="60980" y="50030"/>
                </a:lnTo>
                <a:lnTo>
                  <a:pt x="60960" y="50050"/>
                </a:lnTo>
                <a:lnTo>
                  <a:pt x="60930" y="50120"/>
                </a:lnTo>
                <a:lnTo>
                  <a:pt x="60910" y="50140"/>
                </a:lnTo>
                <a:lnTo>
                  <a:pt x="60710" y="50320"/>
                </a:lnTo>
                <a:lnTo>
                  <a:pt x="60670" y="50360"/>
                </a:lnTo>
                <a:lnTo>
                  <a:pt x="60640" y="50390"/>
                </a:lnTo>
                <a:lnTo>
                  <a:pt x="60490" y="50500"/>
                </a:lnTo>
                <a:lnTo>
                  <a:pt x="60420" y="50570"/>
                </a:lnTo>
                <a:lnTo>
                  <a:pt x="60370" y="50600"/>
                </a:lnTo>
                <a:lnTo>
                  <a:pt x="60010" y="50790"/>
                </a:lnTo>
                <a:lnTo>
                  <a:pt x="59960" y="50800"/>
                </a:lnTo>
                <a:lnTo>
                  <a:pt x="59890" y="50810"/>
                </a:lnTo>
                <a:lnTo>
                  <a:pt x="59590" y="50810"/>
                </a:lnTo>
                <a:lnTo>
                  <a:pt x="59560" y="50800"/>
                </a:lnTo>
                <a:lnTo>
                  <a:pt x="59530" y="50790"/>
                </a:lnTo>
                <a:lnTo>
                  <a:pt x="59470" y="50750"/>
                </a:lnTo>
                <a:lnTo>
                  <a:pt x="59430" y="50740"/>
                </a:lnTo>
                <a:lnTo>
                  <a:pt x="59390" y="50730"/>
                </a:lnTo>
                <a:lnTo>
                  <a:pt x="59310" y="50730"/>
                </a:lnTo>
                <a:lnTo>
                  <a:pt x="59230" y="50740"/>
                </a:lnTo>
                <a:lnTo>
                  <a:pt x="59200" y="50760"/>
                </a:lnTo>
                <a:lnTo>
                  <a:pt x="59160" y="50780"/>
                </a:lnTo>
                <a:lnTo>
                  <a:pt x="59070" y="50870"/>
                </a:lnTo>
                <a:lnTo>
                  <a:pt x="59040" y="50920"/>
                </a:lnTo>
                <a:lnTo>
                  <a:pt x="58940" y="50980"/>
                </a:lnTo>
                <a:lnTo>
                  <a:pt x="58630" y="51090"/>
                </a:lnTo>
                <a:lnTo>
                  <a:pt x="58630" y="50930"/>
                </a:lnTo>
                <a:lnTo>
                  <a:pt x="58680" y="50660"/>
                </a:lnTo>
                <a:lnTo>
                  <a:pt x="58750" y="50500"/>
                </a:lnTo>
                <a:lnTo>
                  <a:pt x="58800" y="50340"/>
                </a:lnTo>
                <a:lnTo>
                  <a:pt x="58940" y="50010"/>
                </a:lnTo>
                <a:lnTo>
                  <a:pt x="58930" y="49860"/>
                </a:lnTo>
                <a:lnTo>
                  <a:pt x="58840" y="49710"/>
                </a:lnTo>
                <a:lnTo>
                  <a:pt x="58710" y="49580"/>
                </a:lnTo>
                <a:lnTo>
                  <a:pt x="58490" y="49510"/>
                </a:lnTo>
                <a:lnTo>
                  <a:pt x="58140" y="49430"/>
                </a:lnTo>
                <a:lnTo>
                  <a:pt x="57990" y="49370"/>
                </a:lnTo>
                <a:lnTo>
                  <a:pt x="57840" y="49240"/>
                </a:lnTo>
                <a:lnTo>
                  <a:pt x="57530" y="48920"/>
                </a:lnTo>
                <a:lnTo>
                  <a:pt x="57230" y="48680"/>
                </a:lnTo>
                <a:lnTo>
                  <a:pt x="55850" y="47800"/>
                </a:lnTo>
                <a:lnTo>
                  <a:pt x="55790" y="47630"/>
                </a:lnTo>
                <a:lnTo>
                  <a:pt x="55710" y="47480"/>
                </a:lnTo>
                <a:lnTo>
                  <a:pt x="55610" y="47360"/>
                </a:lnTo>
                <a:lnTo>
                  <a:pt x="55490" y="47260"/>
                </a:lnTo>
                <a:lnTo>
                  <a:pt x="55250" y="47040"/>
                </a:lnTo>
                <a:lnTo>
                  <a:pt x="55140" y="46910"/>
                </a:lnTo>
                <a:lnTo>
                  <a:pt x="55050" y="46750"/>
                </a:lnTo>
                <a:lnTo>
                  <a:pt x="54980" y="46570"/>
                </a:lnTo>
                <a:lnTo>
                  <a:pt x="54940" y="46400"/>
                </a:lnTo>
                <a:lnTo>
                  <a:pt x="54920" y="46030"/>
                </a:lnTo>
                <a:lnTo>
                  <a:pt x="54900" y="45990"/>
                </a:lnTo>
                <a:lnTo>
                  <a:pt x="54860" y="45970"/>
                </a:lnTo>
                <a:lnTo>
                  <a:pt x="54830" y="45940"/>
                </a:lnTo>
                <a:lnTo>
                  <a:pt x="54850" y="45890"/>
                </a:lnTo>
                <a:lnTo>
                  <a:pt x="54890" y="45840"/>
                </a:lnTo>
                <a:lnTo>
                  <a:pt x="54930" y="45860"/>
                </a:lnTo>
                <a:lnTo>
                  <a:pt x="54960" y="45890"/>
                </a:lnTo>
                <a:lnTo>
                  <a:pt x="55000" y="45890"/>
                </a:lnTo>
                <a:lnTo>
                  <a:pt x="55130" y="45830"/>
                </a:lnTo>
                <a:lnTo>
                  <a:pt x="55130" y="45790"/>
                </a:lnTo>
                <a:lnTo>
                  <a:pt x="55050" y="45710"/>
                </a:lnTo>
                <a:lnTo>
                  <a:pt x="55080" y="45700"/>
                </a:lnTo>
                <a:lnTo>
                  <a:pt x="55140" y="45670"/>
                </a:lnTo>
                <a:lnTo>
                  <a:pt x="55180" y="45670"/>
                </a:lnTo>
                <a:lnTo>
                  <a:pt x="55160" y="45600"/>
                </a:lnTo>
                <a:lnTo>
                  <a:pt x="55170" y="45550"/>
                </a:lnTo>
                <a:lnTo>
                  <a:pt x="55210" y="45510"/>
                </a:lnTo>
                <a:lnTo>
                  <a:pt x="55270" y="45480"/>
                </a:lnTo>
                <a:lnTo>
                  <a:pt x="55230" y="45460"/>
                </a:lnTo>
                <a:lnTo>
                  <a:pt x="55140" y="45390"/>
                </a:lnTo>
                <a:lnTo>
                  <a:pt x="55170" y="45370"/>
                </a:lnTo>
                <a:lnTo>
                  <a:pt x="55200" y="45330"/>
                </a:lnTo>
                <a:lnTo>
                  <a:pt x="55230" y="45300"/>
                </a:lnTo>
                <a:lnTo>
                  <a:pt x="55140" y="45280"/>
                </a:lnTo>
                <a:lnTo>
                  <a:pt x="55080" y="45240"/>
                </a:lnTo>
                <a:lnTo>
                  <a:pt x="55050" y="45160"/>
                </a:lnTo>
                <a:lnTo>
                  <a:pt x="55050" y="45070"/>
                </a:lnTo>
                <a:lnTo>
                  <a:pt x="54960" y="45160"/>
                </a:lnTo>
                <a:lnTo>
                  <a:pt x="54810" y="45100"/>
                </a:lnTo>
                <a:lnTo>
                  <a:pt x="54740" y="45050"/>
                </a:lnTo>
                <a:lnTo>
                  <a:pt x="54690" y="44980"/>
                </a:lnTo>
                <a:lnTo>
                  <a:pt x="54650" y="45030"/>
                </a:lnTo>
                <a:lnTo>
                  <a:pt x="54600" y="44940"/>
                </a:lnTo>
                <a:lnTo>
                  <a:pt x="54490" y="44840"/>
                </a:lnTo>
                <a:lnTo>
                  <a:pt x="54450" y="44640"/>
                </a:lnTo>
                <a:lnTo>
                  <a:pt x="54360" y="44530"/>
                </a:lnTo>
                <a:lnTo>
                  <a:pt x="54330" y="44440"/>
                </a:lnTo>
                <a:lnTo>
                  <a:pt x="54250" y="44440"/>
                </a:lnTo>
                <a:lnTo>
                  <a:pt x="54120" y="44380"/>
                </a:lnTo>
                <a:lnTo>
                  <a:pt x="54020" y="44390"/>
                </a:lnTo>
                <a:lnTo>
                  <a:pt x="54080" y="44280"/>
                </a:lnTo>
                <a:lnTo>
                  <a:pt x="54110" y="44250"/>
                </a:lnTo>
                <a:lnTo>
                  <a:pt x="53940" y="44090"/>
                </a:lnTo>
                <a:lnTo>
                  <a:pt x="53820" y="44040"/>
                </a:lnTo>
                <a:lnTo>
                  <a:pt x="55000" y="44100"/>
                </a:lnTo>
                <a:lnTo>
                  <a:pt x="55480" y="44000"/>
                </a:lnTo>
                <a:lnTo>
                  <a:pt x="56050" y="43720"/>
                </a:lnTo>
                <a:lnTo>
                  <a:pt x="56220" y="43590"/>
                </a:lnTo>
                <a:lnTo>
                  <a:pt x="56510" y="43290"/>
                </a:lnTo>
                <a:lnTo>
                  <a:pt x="56710" y="43150"/>
                </a:lnTo>
                <a:lnTo>
                  <a:pt x="56890" y="43090"/>
                </a:lnTo>
                <a:lnTo>
                  <a:pt x="57050" y="43050"/>
                </a:lnTo>
                <a:lnTo>
                  <a:pt x="57710" y="42970"/>
                </a:lnTo>
                <a:lnTo>
                  <a:pt x="58160" y="42810"/>
                </a:lnTo>
                <a:lnTo>
                  <a:pt x="58330" y="42720"/>
                </a:lnTo>
                <a:lnTo>
                  <a:pt x="58490" y="42610"/>
                </a:lnTo>
                <a:lnTo>
                  <a:pt x="58820" y="42310"/>
                </a:lnTo>
                <a:lnTo>
                  <a:pt x="59030" y="42170"/>
                </a:lnTo>
                <a:lnTo>
                  <a:pt x="59170" y="42100"/>
                </a:lnTo>
                <a:lnTo>
                  <a:pt x="59640" y="41960"/>
                </a:lnTo>
                <a:lnTo>
                  <a:pt x="59980" y="41730"/>
                </a:lnTo>
                <a:lnTo>
                  <a:pt x="60230" y="41510"/>
                </a:lnTo>
                <a:lnTo>
                  <a:pt x="60480" y="41380"/>
                </a:lnTo>
                <a:lnTo>
                  <a:pt x="61090" y="41280"/>
                </a:lnTo>
                <a:lnTo>
                  <a:pt x="61290" y="41170"/>
                </a:lnTo>
                <a:lnTo>
                  <a:pt x="61450" y="41070"/>
                </a:lnTo>
                <a:lnTo>
                  <a:pt x="61680" y="40880"/>
                </a:lnTo>
                <a:lnTo>
                  <a:pt x="62600" y="40660"/>
                </a:lnTo>
                <a:lnTo>
                  <a:pt x="63030" y="40390"/>
                </a:lnTo>
                <a:lnTo>
                  <a:pt x="63320" y="40070"/>
                </a:lnTo>
                <a:lnTo>
                  <a:pt x="63530" y="39750"/>
                </a:lnTo>
                <a:lnTo>
                  <a:pt x="63600" y="39570"/>
                </a:lnTo>
                <a:lnTo>
                  <a:pt x="63640" y="39410"/>
                </a:lnTo>
                <a:lnTo>
                  <a:pt x="63820" y="38100"/>
                </a:lnTo>
                <a:lnTo>
                  <a:pt x="63870" y="37920"/>
                </a:lnTo>
                <a:lnTo>
                  <a:pt x="63930" y="37830"/>
                </a:lnTo>
                <a:lnTo>
                  <a:pt x="64000" y="37760"/>
                </a:lnTo>
                <a:lnTo>
                  <a:pt x="64140" y="37630"/>
                </a:lnTo>
                <a:lnTo>
                  <a:pt x="65140" y="36790"/>
                </a:lnTo>
                <a:lnTo>
                  <a:pt x="65420" y="36610"/>
                </a:lnTo>
                <a:lnTo>
                  <a:pt x="65640" y="36530"/>
                </a:lnTo>
                <a:lnTo>
                  <a:pt x="66000" y="36470"/>
                </a:lnTo>
                <a:lnTo>
                  <a:pt x="66200" y="36380"/>
                </a:lnTo>
                <a:lnTo>
                  <a:pt x="66330" y="36260"/>
                </a:lnTo>
                <a:lnTo>
                  <a:pt x="66390" y="36120"/>
                </a:lnTo>
                <a:lnTo>
                  <a:pt x="66480" y="35820"/>
                </a:lnTo>
                <a:lnTo>
                  <a:pt x="66540" y="35680"/>
                </a:lnTo>
                <a:lnTo>
                  <a:pt x="66620" y="35550"/>
                </a:lnTo>
                <a:lnTo>
                  <a:pt x="66710" y="35480"/>
                </a:lnTo>
                <a:lnTo>
                  <a:pt x="67720" y="35020"/>
                </a:lnTo>
                <a:lnTo>
                  <a:pt x="68160" y="34870"/>
                </a:lnTo>
                <a:lnTo>
                  <a:pt x="68450" y="34710"/>
                </a:lnTo>
                <a:lnTo>
                  <a:pt x="68590" y="34540"/>
                </a:lnTo>
                <a:lnTo>
                  <a:pt x="68680" y="34370"/>
                </a:lnTo>
                <a:lnTo>
                  <a:pt x="68780" y="34040"/>
                </a:lnTo>
                <a:lnTo>
                  <a:pt x="68840" y="33880"/>
                </a:lnTo>
                <a:lnTo>
                  <a:pt x="69050" y="33530"/>
                </a:lnTo>
                <a:lnTo>
                  <a:pt x="69380" y="33130"/>
                </a:lnTo>
                <a:lnTo>
                  <a:pt x="69850" y="32800"/>
                </a:lnTo>
                <a:lnTo>
                  <a:pt x="70050" y="32550"/>
                </a:lnTo>
                <a:lnTo>
                  <a:pt x="70310" y="32370"/>
                </a:lnTo>
                <a:lnTo>
                  <a:pt x="70510" y="32270"/>
                </a:lnTo>
                <a:lnTo>
                  <a:pt x="70630" y="32230"/>
                </a:lnTo>
                <a:lnTo>
                  <a:pt x="70910" y="32200"/>
                </a:lnTo>
                <a:lnTo>
                  <a:pt x="71090" y="32150"/>
                </a:lnTo>
                <a:lnTo>
                  <a:pt x="71440" y="32010"/>
                </a:lnTo>
                <a:lnTo>
                  <a:pt x="71620" y="31990"/>
                </a:lnTo>
                <a:lnTo>
                  <a:pt x="71760" y="31990"/>
                </a:lnTo>
                <a:lnTo>
                  <a:pt x="72120" y="31910"/>
                </a:lnTo>
                <a:lnTo>
                  <a:pt x="72420" y="31930"/>
                </a:lnTo>
                <a:lnTo>
                  <a:pt x="72760" y="32000"/>
                </a:lnTo>
                <a:lnTo>
                  <a:pt x="73200" y="31990"/>
                </a:lnTo>
                <a:lnTo>
                  <a:pt x="74040" y="31790"/>
                </a:lnTo>
                <a:lnTo>
                  <a:pt x="74170" y="31690"/>
                </a:lnTo>
                <a:lnTo>
                  <a:pt x="74270" y="31580"/>
                </a:lnTo>
                <a:lnTo>
                  <a:pt x="74310" y="31520"/>
                </a:lnTo>
                <a:lnTo>
                  <a:pt x="74350" y="31470"/>
                </a:lnTo>
                <a:lnTo>
                  <a:pt x="74490" y="31350"/>
                </a:lnTo>
                <a:lnTo>
                  <a:pt x="74700" y="31240"/>
                </a:lnTo>
                <a:lnTo>
                  <a:pt x="75100" y="31100"/>
                </a:lnTo>
                <a:lnTo>
                  <a:pt x="75620" y="31010"/>
                </a:lnTo>
                <a:lnTo>
                  <a:pt x="75770" y="30900"/>
                </a:lnTo>
                <a:lnTo>
                  <a:pt x="75910" y="30760"/>
                </a:lnTo>
                <a:lnTo>
                  <a:pt x="76010" y="30620"/>
                </a:lnTo>
                <a:lnTo>
                  <a:pt x="76370" y="30410"/>
                </a:lnTo>
                <a:lnTo>
                  <a:pt x="76390" y="30410"/>
                </a:lnTo>
                <a:lnTo>
                  <a:pt x="76340" y="30440"/>
                </a:lnTo>
                <a:lnTo>
                  <a:pt x="76310" y="30520"/>
                </a:lnTo>
                <a:lnTo>
                  <a:pt x="76380" y="30690"/>
                </a:lnTo>
                <a:lnTo>
                  <a:pt x="76460" y="30820"/>
                </a:lnTo>
                <a:lnTo>
                  <a:pt x="76460" y="30840"/>
                </a:lnTo>
                <a:lnTo>
                  <a:pt x="76470" y="30840"/>
                </a:lnTo>
                <a:lnTo>
                  <a:pt x="76500" y="30880"/>
                </a:lnTo>
                <a:lnTo>
                  <a:pt x="76540" y="30940"/>
                </a:lnTo>
                <a:lnTo>
                  <a:pt x="76590" y="31220"/>
                </a:lnTo>
                <a:lnTo>
                  <a:pt x="76570" y="31510"/>
                </a:lnTo>
                <a:lnTo>
                  <a:pt x="76410" y="32020"/>
                </a:lnTo>
                <a:lnTo>
                  <a:pt x="76450" y="32030"/>
                </a:lnTo>
                <a:lnTo>
                  <a:pt x="76470" y="32050"/>
                </a:lnTo>
                <a:lnTo>
                  <a:pt x="76490" y="32060"/>
                </a:lnTo>
                <a:lnTo>
                  <a:pt x="76510" y="32060"/>
                </a:lnTo>
                <a:lnTo>
                  <a:pt x="76510" y="32100"/>
                </a:lnTo>
                <a:lnTo>
                  <a:pt x="76500" y="32120"/>
                </a:lnTo>
                <a:lnTo>
                  <a:pt x="76460" y="32130"/>
                </a:lnTo>
                <a:lnTo>
                  <a:pt x="76460" y="32150"/>
                </a:lnTo>
                <a:lnTo>
                  <a:pt x="76470" y="32160"/>
                </a:lnTo>
                <a:lnTo>
                  <a:pt x="76490" y="32170"/>
                </a:lnTo>
                <a:lnTo>
                  <a:pt x="76420" y="32270"/>
                </a:lnTo>
                <a:lnTo>
                  <a:pt x="76350" y="32470"/>
                </a:lnTo>
                <a:lnTo>
                  <a:pt x="76280" y="32960"/>
                </a:lnTo>
                <a:lnTo>
                  <a:pt x="76210" y="33380"/>
                </a:lnTo>
                <a:lnTo>
                  <a:pt x="76160" y="33420"/>
                </a:lnTo>
                <a:lnTo>
                  <a:pt x="76110" y="33640"/>
                </a:lnTo>
                <a:lnTo>
                  <a:pt x="76050" y="33800"/>
                </a:lnTo>
                <a:lnTo>
                  <a:pt x="75990" y="34320"/>
                </a:lnTo>
                <a:lnTo>
                  <a:pt x="76010" y="34670"/>
                </a:lnTo>
                <a:lnTo>
                  <a:pt x="76000" y="34730"/>
                </a:lnTo>
                <a:lnTo>
                  <a:pt x="76000" y="34750"/>
                </a:lnTo>
                <a:lnTo>
                  <a:pt x="76000" y="34760"/>
                </a:lnTo>
                <a:lnTo>
                  <a:pt x="75930" y="35280"/>
                </a:lnTo>
                <a:lnTo>
                  <a:pt x="75930" y="35310"/>
                </a:lnTo>
                <a:lnTo>
                  <a:pt x="75930" y="35330"/>
                </a:lnTo>
                <a:lnTo>
                  <a:pt x="75940" y="35390"/>
                </a:lnTo>
                <a:lnTo>
                  <a:pt x="75930" y="35520"/>
                </a:lnTo>
                <a:lnTo>
                  <a:pt x="75930" y="35530"/>
                </a:lnTo>
                <a:lnTo>
                  <a:pt x="75930" y="35550"/>
                </a:lnTo>
                <a:lnTo>
                  <a:pt x="75990" y="36090"/>
                </a:lnTo>
                <a:lnTo>
                  <a:pt x="75990" y="36360"/>
                </a:lnTo>
                <a:lnTo>
                  <a:pt x="75940" y="36560"/>
                </a:lnTo>
                <a:lnTo>
                  <a:pt x="75930" y="36590"/>
                </a:lnTo>
                <a:lnTo>
                  <a:pt x="75920" y="36630"/>
                </a:lnTo>
                <a:lnTo>
                  <a:pt x="75920" y="36640"/>
                </a:lnTo>
                <a:lnTo>
                  <a:pt x="75860" y="36760"/>
                </a:lnTo>
                <a:lnTo>
                  <a:pt x="75840" y="36780"/>
                </a:lnTo>
                <a:lnTo>
                  <a:pt x="75840" y="36810"/>
                </a:lnTo>
                <a:lnTo>
                  <a:pt x="75720" y="37050"/>
                </a:lnTo>
                <a:lnTo>
                  <a:pt x="75680" y="37280"/>
                </a:lnTo>
                <a:lnTo>
                  <a:pt x="75610" y="37410"/>
                </a:lnTo>
                <a:lnTo>
                  <a:pt x="75600" y="37500"/>
                </a:lnTo>
                <a:lnTo>
                  <a:pt x="75630" y="37560"/>
                </a:lnTo>
                <a:lnTo>
                  <a:pt x="75620" y="37590"/>
                </a:lnTo>
                <a:lnTo>
                  <a:pt x="75620" y="37600"/>
                </a:lnTo>
                <a:lnTo>
                  <a:pt x="75640" y="37650"/>
                </a:lnTo>
                <a:lnTo>
                  <a:pt x="75640" y="37660"/>
                </a:lnTo>
                <a:lnTo>
                  <a:pt x="75710" y="37710"/>
                </a:lnTo>
                <a:lnTo>
                  <a:pt x="75790" y="37780"/>
                </a:lnTo>
                <a:lnTo>
                  <a:pt x="75850" y="38000"/>
                </a:lnTo>
                <a:lnTo>
                  <a:pt x="75850" y="38020"/>
                </a:lnTo>
                <a:lnTo>
                  <a:pt x="75850" y="38030"/>
                </a:lnTo>
                <a:lnTo>
                  <a:pt x="75850" y="38040"/>
                </a:lnTo>
                <a:lnTo>
                  <a:pt x="75870" y="38110"/>
                </a:lnTo>
                <a:lnTo>
                  <a:pt x="75890" y="38220"/>
                </a:lnTo>
                <a:lnTo>
                  <a:pt x="75940" y="38620"/>
                </a:lnTo>
                <a:lnTo>
                  <a:pt x="76010" y="38900"/>
                </a:lnTo>
                <a:lnTo>
                  <a:pt x="76170" y="39160"/>
                </a:lnTo>
                <a:lnTo>
                  <a:pt x="76580" y="39590"/>
                </a:lnTo>
                <a:lnTo>
                  <a:pt x="76680" y="39850"/>
                </a:lnTo>
                <a:lnTo>
                  <a:pt x="76720" y="39830"/>
                </a:lnTo>
                <a:lnTo>
                  <a:pt x="76800" y="39790"/>
                </a:lnTo>
                <a:lnTo>
                  <a:pt x="76810" y="39840"/>
                </a:lnTo>
                <a:lnTo>
                  <a:pt x="76840" y="39860"/>
                </a:lnTo>
                <a:lnTo>
                  <a:pt x="76850" y="39860"/>
                </a:lnTo>
                <a:lnTo>
                  <a:pt x="76860" y="39860"/>
                </a:lnTo>
                <a:lnTo>
                  <a:pt x="76870" y="39980"/>
                </a:lnTo>
                <a:lnTo>
                  <a:pt x="76950" y="40160"/>
                </a:lnTo>
                <a:lnTo>
                  <a:pt x="77320" y="40600"/>
                </a:lnTo>
                <a:lnTo>
                  <a:pt x="77390" y="40640"/>
                </a:lnTo>
                <a:lnTo>
                  <a:pt x="77440" y="40620"/>
                </a:lnTo>
                <a:lnTo>
                  <a:pt x="77450" y="40610"/>
                </a:lnTo>
                <a:lnTo>
                  <a:pt x="77480" y="40620"/>
                </a:lnTo>
                <a:lnTo>
                  <a:pt x="77510" y="40630"/>
                </a:lnTo>
                <a:lnTo>
                  <a:pt x="77560" y="40640"/>
                </a:lnTo>
                <a:lnTo>
                  <a:pt x="77590" y="40640"/>
                </a:lnTo>
                <a:lnTo>
                  <a:pt x="77660" y="40710"/>
                </a:lnTo>
                <a:lnTo>
                  <a:pt x="77910" y="40870"/>
                </a:lnTo>
                <a:lnTo>
                  <a:pt x="78000" y="40970"/>
                </a:lnTo>
                <a:lnTo>
                  <a:pt x="78050" y="41120"/>
                </a:lnTo>
                <a:lnTo>
                  <a:pt x="78110" y="41350"/>
                </a:lnTo>
                <a:lnTo>
                  <a:pt x="78240" y="41710"/>
                </a:lnTo>
                <a:lnTo>
                  <a:pt x="78300" y="41990"/>
                </a:lnTo>
                <a:lnTo>
                  <a:pt x="78330" y="42080"/>
                </a:lnTo>
                <a:lnTo>
                  <a:pt x="78280" y="42290"/>
                </a:lnTo>
                <a:lnTo>
                  <a:pt x="78400" y="42590"/>
                </a:lnTo>
                <a:lnTo>
                  <a:pt x="78510" y="42790"/>
                </a:lnTo>
                <a:lnTo>
                  <a:pt x="78500" y="42810"/>
                </a:lnTo>
                <a:lnTo>
                  <a:pt x="78520" y="42850"/>
                </a:lnTo>
                <a:lnTo>
                  <a:pt x="78530" y="42860"/>
                </a:lnTo>
                <a:lnTo>
                  <a:pt x="78560" y="42890"/>
                </a:lnTo>
                <a:lnTo>
                  <a:pt x="78560" y="42950"/>
                </a:lnTo>
                <a:lnTo>
                  <a:pt x="78580" y="43020"/>
                </a:lnTo>
                <a:lnTo>
                  <a:pt x="78660" y="43170"/>
                </a:lnTo>
                <a:lnTo>
                  <a:pt x="78530" y="43350"/>
                </a:lnTo>
                <a:lnTo>
                  <a:pt x="78570" y="43410"/>
                </a:lnTo>
                <a:lnTo>
                  <a:pt x="78630" y="43450"/>
                </a:lnTo>
                <a:lnTo>
                  <a:pt x="78820" y="43460"/>
                </a:lnTo>
                <a:lnTo>
                  <a:pt x="78830" y="43460"/>
                </a:lnTo>
                <a:lnTo>
                  <a:pt x="78830" y="43470"/>
                </a:lnTo>
                <a:lnTo>
                  <a:pt x="78890" y="43670"/>
                </a:lnTo>
                <a:lnTo>
                  <a:pt x="78980" y="43790"/>
                </a:lnTo>
                <a:lnTo>
                  <a:pt x="78980" y="43800"/>
                </a:lnTo>
                <a:lnTo>
                  <a:pt x="78990" y="43870"/>
                </a:lnTo>
                <a:lnTo>
                  <a:pt x="79000" y="43880"/>
                </a:lnTo>
                <a:lnTo>
                  <a:pt x="79000" y="43940"/>
                </a:lnTo>
                <a:lnTo>
                  <a:pt x="78960" y="44070"/>
                </a:lnTo>
                <a:lnTo>
                  <a:pt x="78960" y="44140"/>
                </a:lnTo>
                <a:lnTo>
                  <a:pt x="78920" y="44240"/>
                </a:lnTo>
                <a:lnTo>
                  <a:pt x="78780" y="44480"/>
                </a:lnTo>
                <a:lnTo>
                  <a:pt x="78730" y="44620"/>
                </a:lnTo>
                <a:lnTo>
                  <a:pt x="78750" y="44760"/>
                </a:lnTo>
                <a:lnTo>
                  <a:pt x="78770" y="44790"/>
                </a:lnTo>
                <a:lnTo>
                  <a:pt x="78770" y="44850"/>
                </a:lnTo>
                <a:lnTo>
                  <a:pt x="78780" y="44850"/>
                </a:lnTo>
                <a:lnTo>
                  <a:pt x="78840" y="44870"/>
                </a:lnTo>
                <a:lnTo>
                  <a:pt x="78890" y="44940"/>
                </a:lnTo>
                <a:lnTo>
                  <a:pt x="78960" y="45070"/>
                </a:lnTo>
                <a:lnTo>
                  <a:pt x="78980" y="45360"/>
                </a:lnTo>
                <a:lnTo>
                  <a:pt x="78970" y="45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Cuanza Su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030" y="39600"/>
                </a:moveTo>
                <a:lnTo>
                  <a:pt x="32040" y="39690"/>
                </a:lnTo>
                <a:lnTo>
                  <a:pt x="32160" y="39730"/>
                </a:lnTo>
                <a:lnTo>
                  <a:pt x="32200" y="39770"/>
                </a:lnTo>
                <a:lnTo>
                  <a:pt x="32220" y="39810"/>
                </a:lnTo>
                <a:lnTo>
                  <a:pt x="32260" y="39850"/>
                </a:lnTo>
                <a:lnTo>
                  <a:pt x="32300" y="39860"/>
                </a:lnTo>
                <a:lnTo>
                  <a:pt x="32420" y="39880"/>
                </a:lnTo>
                <a:lnTo>
                  <a:pt x="32480" y="39900"/>
                </a:lnTo>
                <a:lnTo>
                  <a:pt x="32520" y="39940"/>
                </a:lnTo>
                <a:lnTo>
                  <a:pt x="32600" y="40050"/>
                </a:lnTo>
                <a:lnTo>
                  <a:pt x="32640" y="40080"/>
                </a:lnTo>
                <a:lnTo>
                  <a:pt x="32780" y="40070"/>
                </a:lnTo>
                <a:lnTo>
                  <a:pt x="32850" y="40080"/>
                </a:lnTo>
                <a:lnTo>
                  <a:pt x="32880" y="40100"/>
                </a:lnTo>
                <a:lnTo>
                  <a:pt x="32940" y="40080"/>
                </a:lnTo>
                <a:lnTo>
                  <a:pt x="33070" y="40100"/>
                </a:lnTo>
                <a:lnTo>
                  <a:pt x="33210" y="40150"/>
                </a:lnTo>
                <a:lnTo>
                  <a:pt x="33290" y="40210"/>
                </a:lnTo>
                <a:lnTo>
                  <a:pt x="33390" y="40170"/>
                </a:lnTo>
                <a:lnTo>
                  <a:pt x="33490" y="40170"/>
                </a:lnTo>
                <a:lnTo>
                  <a:pt x="33580" y="40200"/>
                </a:lnTo>
                <a:lnTo>
                  <a:pt x="33690" y="40210"/>
                </a:lnTo>
                <a:lnTo>
                  <a:pt x="33780" y="40190"/>
                </a:lnTo>
                <a:lnTo>
                  <a:pt x="33920" y="40130"/>
                </a:lnTo>
                <a:lnTo>
                  <a:pt x="34420" y="40080"/>
                </a:lnTo>
                <a:lnTo>
                  <a:pt x="34470" y="40090"/>
                </a:lnTo>
                <a:lnTo>
                  <a:pt x="34570" y="40120"/>
                </a:lnTo>
                <a:lnTo>
                  <a:pt x="34630" y="40120"/>
                </a:lnTo>
                <a:lnTo>
                  <a:pt x="34640" y="40110"/>
                </a:lnTo>
                <a:lnTo>
                  <a:pt x="34660" y="40080"/>
                </a:lnTo>
                <a:lnTo>
                  <a:pt x="34680" y="40050"/>
                </a:lnTo>
                <a:lnTo>
                  <a:pt x="34710" y="40030"/>
                </a:lnTo>
                <a:lnTo>
                  <a:pt x="34870" y="40040"/>
                </a:lnTo>
                <a:lnTo>
                  <a:pt x="34990" y="40070"/>
                </a:lnTo>
                <a:lnTo>
                  <a:pt x="35100" y="40080"/>
                </a:lnTo>
                <a:lnTo>
                  <a:pt x="35300" y="39980"/>
                </a:lnTo>
                <a:lnTo>
                  <a:pt x="35380" y="39990"/>
                </a:lnTo>
                <a:lnTo>
                  <a:pt x="35520" y="40030"/>
                </a:lnTo>
                <a:lnTo>
                  <a:pt x="35650" y="40040"/>
                </a:lnTo>
                <a:lnTo>
                  <a:pt x="36260" y="39990"/>
                </a:lnTo>
                <a:lnTo>
                  <a:pt x="36360" y="39960"/>
                </a:lnTo>
                <a:lnTo>
                  <a:pt x="36440" y="39890"/>
                </a:lnTo>
                <a:lnTo>
                  <a:pt x="36500" y="39800"/>
                </a:lnTo>
                <a:lnTo>
                  <a:pt x="36550" y="39710"/>
                </a:lnTo>
                <a:lnTo>
                  <a:pt x="36570" y="39640"/>
                </a:lnTo>
                <a:lnTo>
                  <a:pt x="36570" y="39590"/>
                </a:lnTo>
                <a:lnTo>
                  <a:pt x="36590" y="39550"/>
                </a:lnTo>
                <a:lnTo>
                  <a:pt x="36660" y="39530"/>
                </a:lnTo>
                <a:lnTo>
                  <a:pt x="36710" y="39550"/>
                </a:lnTo>
                <a:lnTo>
                  <a:pt x="36800" y="39610"/>
                </a:lnTo>
                <a:lnTo>
                  <a:pt x="36840" y="39620"/>
                </a:lnTo>
                <a:lnTo>
                  <a:pt x="36970" y="39630"/>
                </a:lnTo>
                <a:lnTo>
                  <a:pt x="37180" y="39670"/>
                </a:lnTo>
                <a:lnTo>
                  <a:pt x="37300" y="39670"/>
                </a:lnTo>
                <a:lnTo>
                  <a:pt x="37380" y="39660"/>
                </a:lnTo>
                <a:lnTo>
                  <a:pt x="37450" y="39630"/>
                </a:lnTo>
                <a:lnTo>
                  <a:pt x="37500" y="39600"/>
                </a:lnTo>
                <a:lnTo>
                  <a:pt x="37550" y="39550"/>
                </a:lnTo>
                <a:lnTo>
                  <a:pt x="37610" y="39520"/>
                </a:lnTo>
                <a:lnTo>
                  <a:pt x="37660" y="39550"/>
                </a:lnTo>
                <a:lnTo>
                  <a:pt x="37700" y="39600"/>
                </a:lnTo>
                <a:lnTo>
                  <a:pt x="37730" y="39620"/>
                </a:lnTo>
                <a:lnTo>
                  <a:pt x="37810" y="39610"/>
                </a:lnTo>
                <a:lnTo>
                  <a:pt x="37870" y="39580"/>
                </a:lnTo>
                <a:lnTo>
                  <a:pt x="37930" y="39560"/>
                </a:lnTo>
                <a:lnTo>
                  <a:pt x="38020" y="39580"/>
                </a:lnTo>
                <a:lnTo>
                  <a:pt x="38070" y="39600"/>
                </a:lnTo>
                <a:lnTo>
                  <a:pt x="38200" y="39710"/>
                </a:lnTo>
                <a:lnTo>
                  <a:pt x="38280" y="39640"/>
                </a:lnTo>
                <a:lnTo>
                  <a:pt x="38370" y="39650"/>
                </a:lnTo>
                <a:lnTo>
                  <a:pt x="38480" y="39690"/>
                </a:lnTo>
                <a:lnTo>
                  <a:pt x="38620" y="39710"/>
                </a:lnTo>
                <a:lnTo>
                  <a:pt x="38900" y="39730"/>
                </a:lnTo>
                <a:lnTo>
                  <a:pt x="39020" y="39770"/>
                </a:lnTo>
                <a:lnTo>
                  <a:pt x="39140" y="39850"/>
                </a:lnTo>
                <a:lnTo>
                  <a:pt x="39200" y="39920"/>
                </a:lnTo>
                <a:lnTo>
                  <a:pt x="39260" y="40020"/>
                </a:lnTo>
                <a:lnTo>
                  <a:pt x="39300" y="40140"/>
                </a:lnTo>
                <a:lnTo>
                  <a:pt x="39320" y="40280"/>
                </a:lnTo>
                <a:lnTo>
                  <a:pt x="39350" y="40390"/>
                </a:lnTo>
                <a:lnTo>
                  <a:pt x="39430" y="40480"/>
                </a:lnTo>
                <a:lnTo>
                  <a:pt x="39510" y="40550"/>
                </a:lnTo>
                <a:lnTo>
                  <a:pt x="39540" y="40600"/>
                </a:lnTo>
                <a:lnTo>
                  <a:pt x="39570" y="40620"/>
                </a:lnTo>
                <a:lnTo>
                  <a:pt x="39720" y="40650"/>
                </a:lnTo>
                <a:lnTo>
                  <a:pt x="39770" y="40660"/>
                </a:lnTo>
                <a:lnTo>
                  <a:pt x="39820" y="40720"/>
                </a:lnTo>
                <a:lnTo>
                  <a:pt x="39840" y="40760"/>
                </a:lnTo>
                <a:lnTo>
                  <a:pt x="39900" y="41180"/>
                </a:lnTo>
                <a:lnTo>
                  <a:pt x="39960" y="41300"/>
                </a:lnTo>
                <a:lnTo>
                  <a:pt x="40050" y="41350"/>
                </a:lnTo>
                <a:lnTo>
                  <a:pt x="40300" y="42350"/>
                </a:lnTo>
                <a:lnTo>
                  <a:pt x="40220" y="42410"/>
                </a:lnTo>
                <a:lnTo>
                  <a:pt x="40120" y="42460"/>
                </a:lnTo>
                <a:lnTo>
                  <a:pt x="40030" y="42540"/>
                </a:lnTo>
                <a:lnTo>
                  <a:pt x="39990" y="42680"/>
                </a:lnTo>
                <a:lnTo>
                  <a:pt x="40000" y="42960"/>
                </a:lnTo>
                <a:lnTo>
                  <a:pt x="40030" y="43080"/>
                </a:lnTo>
                <a:lnTo>
                  <a:pt x="40080" y="43170"/>
                </a:lnTo>
                <a:lnTo>
                  <a:pt x="40110" y="43210"/>
                </a:lnTo>
                <a:lnTo>
                  <a:pt x="40150" y="43240"/>
                </a:lnTo>
                <a:lnTo>
                  <a:pt x="40200" y="43250"/>
                </a:lnTo>
                <a:lnTo>
                  <a:pt x="40280" y="43250"/>
                </a:lnTo>
                <a:lnTo>
                  <a:pt x="40350" y="43270"/>
                </a:lnTo>
                <a:lnTo>
                  <a:pt x="40390" y="43300"/>
                </a:lnTo>
                <a:lnTo>
                  <a:pt x="40430" y="43330"/>
                </a:lnTo>
                <a:lnTo>
                  <a:pt x="40460" y="43350"/>
                </a:lnTo>
                <a:lnTo>
                  <a:pt x="40740" y="43710"/>
                </a:lnTo>
                <a:lnTo>
                  <a:pt x="40750" y="43780"/>
                </a:lnTo>
                <a:lnTo>
                  <a:pt x="40700" y="44000"/>
                </a:lnTo>
                <a:lnTo>
                  <a:pt x="40720" y="44090"/>
                </a:lnTo>
                <a:lnTo>
                  <a:pt x="40760" y="44130"/>
                </a:lnTo>
                <a:lnTo>
                  <a:pt x="40810" y="44150"/>
                </a:lnTo>
                <a:lnTo>
                  <a:pt x="40900" y="44220"/>
                </a:lnTo>
                <a:lnTo>
                  <a:pt x="41060" y="44300"/>
                </a:lnTo>
                <a:lnTo>
                  <a:pt x="41440" y="44780"/>
                </a:lnTo>
                <a:lnTo>
                  <a:pt x="41460" y="44820"/>
                </a:lnTo>
                <a:lnTo>
                  <a:pt x="41500" y="44860"/>
                </a:lnTo>
                <a:lnTo>
                  <a:pt x="41650" y="44980"/>
                </a:lnTo>
                <a:lnTo>
                  <a:pt x="41720" y="45150"/>
                </a:lnTo>
                <a:lnTo>
                  <a:pt x="41770" y="45190"/>
                </a:lnTo>
                <a:lnTo>
                  <a:pt x="41820" y="45230"/>
                </a:lnTo>
                <a:lnTo>
                  <a:pt x="41640" y="45340"/>
                </a:lnTo>
                <a:lnTo>
                  <a:pt x="41630" y="45380"/>
                </a:lnTo>
                <a:lnTo>
                  <a:pt x="41620" y="45430"/>
                </a:lnTo>
                <a:lnTo>
                  <a:pt x="41630" y="45470"/>
                </a:lnTo>
                <a:lnTo>
                  <a:pt x="41650" y="45510"/>
                </a:lnTo>
                <a:lnTo>
                  <a:pt x="41660" y="45560"/>
                </a:lnTo>
                <a:lnTo>
                  <a:pt x="41660" y="45590"/>
                </a:lnTo>
                <a:lnTo>
                  <a:pt x="41640" y="45640"/>
                </a:lnTo>
                <a:lnTo>
                  <a:pt x="41470" y="45890"/>
                </a:lnTo>
                <a:lnTo>
                  <a:pt x="41430" y="45930"/>
                </a:lnTo>
                <a:lnTo>
                  <a:pt x="41410" y="45940"/>
                </a:lnTo>
                <a:lnTo>
                  <a:pt x="41260" y="45980"/>
                </a:lnTo>
                <a:lnTo>
                  <a:pt x="41120" y="46050"/>
                </a:lnTo>
                <a:lnTo>
                  <a:pt x="40870" y="46380"/>
                </a:lnTo>
                <a:lnTo>
                  <a:pt x="40720" y="46510"/>
                </a:lnTo>
                <a:lnTo>
                  <a:pt x="40550" y="46620"/>
                </a:lnTo>
                <a:lnTo>
                  <a:pt x="40190" y="46810"/>
                </a:lnTo>
                <a:lnTo>
                  <a:pt x="39950" y="46960"/>
                </a:lnTo>
                <a:lnTo>
                  <a:pt x="39790" y="47110"/>
                </a:lnTo>
                <a:lnTo>
                  <a:pt x="39670" y="47260"/>
                </a:lnTo>
                <a:lnTo>
                  <a:pt x="39290" y="47890"/>
                </a:lnTo>
                <a:lnTo>
                  <a:pt x="39180" y="48020"/>
                </a:lnTo>
                <a:lnTo>
                  <a:pt x="39050" y="48080"/>
                </a:lnTo>
                <a:lnTo>
                  <a:pt x="38940" y="48080"/>
                </a:lnTo>
                <a:lnTo>
                  <a:pt x="38860" y="48070"/>
                </a:lnTo>
                <a:lnTo>
                  <a:pt x="38770" y="48020"/>
                </a:lnTo>
                <a:lnTo>
                  <a:pt x="38540" y="47970"/>
                </a:lnTo>
                <a:lnTo>
                  <a:pt x="38150" y="48000"/>
                </a:lnTo>
                <a:lnTo>
                  <a:pt x="37990" y="48000"/>
                </a:lnTo>
                <a:lnTo>
                  <a:pt x="37870" y="47940"/>
                </a:lnTo>
                <a:lnTo>
                  <a:pt x="37520" y="47700"/>
                </a:lnTo>
                <a:lnTo>
                  <a:pt x="37250" y="48590"/>
                </a:lnTo>
                <a:lnTo>
                  <a:pt x="37140" y="48870"/>
                </a:lnTo>
                <a:lnTo>
                  <a:pt x="37010" y="49110"/>
                </a:lnTo>
                <a:lnTo>
                  <a:pt x="36610" y="49700"/>
                </a:lnTo>
                <a:lnTo>
                  <a:pt x="36440" y="49900"/>
                </a:lnTo>
                <a:lnTo>
                  <a:pt x="36450" y="50360"/>
                </a:lnTo>
                <a:lnTo>
                  <a:pt x="36350" y="50690"/>
                </a:lnTo>
                <a:lnTo>
                  <a:pt x="36190" y="51010"/>
                </a:lnTo>
                <a:lnTo>
                  <a:pt x="36020" y="51160"/>
                </a:lnTo>
                <a:lnTo>
                  <a:pt x="35360" y="51340"/>
                </a:lnTo>
                <a:lnTo>
                  <a:pt x="34860" y="51420"/>
                </a:lnTo>
                <a:lnTo>
                  <a:pt x="34670" y="51480"/>
                </a:lnTo>
                <a:lnTo>
                  <a:pt x="34450" y="51590"/>
                </a:lnTo>
                <a:lnTo>
                  <a:pt x="33940" y="51770"/>
                </a:lnTo>
                <a:lnTo>
                  <a:pt x="33700" y="52010"/>
                </a:lnTo>
                <a:lnTo>
                  <a:pt x="33600" y="52460"/>
                </a:lnTo>
                <a:lnTo>
                  <a:pt x="33760" y="52720"/>
                </a:lnTo>
                <a:lnTo>
                  <a:pt x="33790" y="52840"/>
                </a:lnTo>
                <a:lnTo>
                  <a:pt x="33790" y="52900"/>
                </a:lnTo>
                <a:lnTo>
                  <a:pt x="33800" y="52990"/>
                </a:lnTo>
                <a:lnTo>
                  <a:pt x="33820" y="53040"/>
                </a:lnTo>
                <a:lnTo>
                  <a:pt x="33850" y="53080"/>
                </a:lnTo>
                <a:lnTo>
                  <a:pt x="33890" y="53100"/>
                </a:lnTo>
                <a:lnTo>
                  <a:pt x="33930" y="53140"/>
                </a:lnTo>
                <a:lnTo>
                  <a:pt x="33940" y="53180"/>
                </a:lnTo>
                <a:lnTo>
                  <a:pt x="33940" y="53210"/>
                </a:lnTo>
                <a:lnTo>
                  <a:pt x="33920" y="53250"/>
                </a:lnTo>
                <a:lnTo>
                  <a:pt x="33900" y="53270"/>
                </a:lnTo>
                <a:lnTo>
                  <a:pt x="33870" y="53330"/>
                </a:lnTo>
                <a:lnTo>
                  <a:pt x="33860" y="53370"/>
                </a:lnTo>
                <a:lnTo>
                  <a:pt x="33860" y="53410"/>
                </a:lnTo>
                <a:lnTo>
                  <a:pt x="33860" y="53530"/>
                </a:lnTo>
                <a:lnTo>
                  <a:pt x="33860" y="53570"/>
                </a:lnTo>
                <a:lnTo>
                  <a:pt x="33840" y="53600"/>
                </a:lnTo>
                <a:lnTo>
                  <a:pt x="33820" y="53620"/>
                </a:lnTo>
                <a:lnTo>
                  <a:pt x="33790" y="53640"/>
                </a:lnTo>
                <a:lnTo>
                  <a:pt x="33750" y="53660"/>
                </a:lnTo>
                <a:lnTo>
                  <a:pt x="33730" y="53690"/>
                </a:lnTo>
                <a:lnTo>
                  <a:pt x="33730" y="53720"/>
                </a:lnTo>
                <a:lnTo>
                  <a:pt x="33740" y="53750"/>
                </a:lnTo>
                <a:lnTo>
                  <a:pt x="33790" y="53810"/>
                </a:lnTo>
                <a:lnTo>
                  <a:pt x="33810" y="53840"/>
                </a:lnTo>
                <a:lnTo>
                  <a:pt x="33810" y="53880"/>
                </a:lnTo>
                <a:lnTo>
                  <a:pt x="33790" y="53950"/>
                </a:lnTo>
                <a:lnTo>
                  <a:pt x="33780" y="54000"/>
                </a:lnTo>
                <a:lnTo>
                  <a:pt x="33740" y="54140"/>
                </a:lnTo>
                <a:lnTo>
                  <a:pt x="33730" y="54310"/>
                </a:lnTo>
                <a:lnTo>
                  <a:pt x="33740" y="54380"/>
                </a:lnTo>
                <a:lnTo>
                  <a:pt x="33750" y="54420"/>
                </a:lnTo>
                <a:lnTo>
                  <a:pt x="33810" y="54490"/>
                </a:lnTo>
                <a:lnTo>
                  <a:pt x="33490" y="54490"/>
                </a:lnTo>
                <a:lnTo>
                  <a:pt x="33340" y="54510"/>
                </a:lnTo>
                <a:lnTo>
                  <a:pt x="33230" y="54590"/>
                </a:lnTo>
                <a:lnTo>
                  <a:pt x="33150" y="54670"/>
                </a:lnTo>
                <a:lnTo>
                  <a:pt x="33090" y="54710"/>
                </a:lnTo>
                <a:lnTo>
                  <a:pt x="33000" y="54740"/>
                </a:lnTo>
                <a:lnTo>
                  <a:pt x="32800" y="54780"/>
                </a:lnTo>
                <a:lnTo>
                  <a:pt x="32070" y="55040"/>
                </a:lnTo>
                <a:lnTo>
                  <a:pt x="31890" y="55200"/>
                </a:lnTo>
                <a:lnTo>
                  <a:pt x="31770" y="55360"/>
                </a:lnTo>
                <a:lnTo>
                  <a:pt x="31450" y="56090"/>
                </a:lnTo>
                <a:lnTo>
                  <a:pt x="31310" y="56060"/>
                </a:lnTo>
                <a:lnTo>
                  <a:pt x="31170" y="55970"/>
                </a:lnTo>
                <a:lnTo>
                  <a:pt x="31130" y="55850"/>
                </a:lnTo>
                <a:lnTo>
                  <a:pt x="31070" y="55730"/>
                </a:lnTo>
                <a:lnTo>
                  <a:pt x="30960" y="55630"/>
                </a:lnTo>
                <a:lnTo>
                  <a:pt x="30370" y="55320"/>
                </a:lnTo>
                <a:lnTo>
                  <a:pt x="30210" y="55270"/>
                </a:lnTo>
                <a:lnTo>
                  <a:pt x="30060" y="55280"/>
                </a:lnTo>
                <a:lnTo>
                  <a:pt x="29780" y="55370"/>
                </a:lnTo>
                <a:lnTo>
                  <a:pt x="29560" y="55380"/>
                </a:lnTo>
                <a:lnTo>
                  <a:pt x="29170" y="55260"/>
                </a:lnTo>
                <a:lnTo>
                  <a:pt x="28970" y="54990"/>
                </a:lnTo>
                <a:lnTo>
                  <a:pt x="28790" y="54630"/>
                </a:lnTo>
                <a:lnTo>
                  <a:pt x="28160" y="53780"/>
                </a:lnTo>
                <a:lnTo>
                  <a:pt x="27940" y="53620"/>
                </a:lnTo>
                <a:lnTo>
                  <a:pt x="27820" y="53600"/>
                </a:lnTo>
                <a:lnTo>
                  <a:pt x="27650" y="53620"/>
                </a:lnTo>
                <a:lnTo>
                  <a:pt x="27500" y="53680"/>
                </a:lnTo>
                <a:lnTo>
                  <a:pt x="27190" y="53870"/>
                </a:lnTo>
                <a:lnTo>
                  <a:pt x="27060" y="53980"/>
                </a:lnTo>
                <a:lnTo>
                  <a:pt x="26740" y="54420"/>
                </a:lnTo>
                <a:lnTo>
                  <a:pt x="26330" y="54720"/>
                </a:lnTo>
                <a:lnTo>
                  <a:pt x="26020" y="54330"/>
                </a:lnTo>
                <a:lnTo>
                  <a:pt x="25860" y="54190"/>
                </a:lnTo>
                <a:lnTo>
                  <a:pt x="25560" y="54010"/>
                </a:lnTo>
                <a:lnTo>
                  <a:pt x="25460" y="53890"/>
                </a:lnTo>
                <a:lnTo>
                  <a:pt x="25420" y="53740"/>
                </a:lnTo>
                <a:lnTo>
                  <a:pt x="25360" y="53420"/>
                </a:lnTo>
                <a:lnTo>
                  <a:pt x="25290" y="53300"/>
                </a:lnTo>
                <a:lnTo>
                  <a:pt x="25160" y="53230"/>
                </a:lnTo>
                <a:lnTo>
                  <a:pt x="25020" y="53210"/>
                </a:lnTo>
                <a:lnTo>
                  <a:pt x="24640" y="53260"/>
                </a:lnTo>
                <a:lnTo>
                  <a:pt x="24090" y="53160"/>
                </a:lnTo>
                <a:lnTo>
                  <a:pt x="23940" y="53160"/>
                </a:lnTo>
                <a:lnTo>
                  <a:pt x="23760" y="53130"/>
                </a:lnTo>
                <a:lnTo>
                  <a:pt x="23440" y="53040"/>
                </a:lnTo>
                <a:lnTo>
                  <a:pt x="23340" y="51980"/>
                </a:lnTo>
                <a:lnTo>
                  <a:pt x="23370" y="51260"/>
                </a:lnTo>
                <a:lnTo>
                  <a:pt x="23400" y="51100"/>
                </a:lnTo>
                <a:lnTo>
                  <a:pt x="23450" y="50990"/>
                </a:lnTo>
                <a:lnTo>
                  <a:pt x="23400" y="50930"/>
                </a:lnTo>
                <a:lnTo>
                  <a:pt x="23410" y="50850"/>
                </a:lnTo>
                <a:lnTo>
                  <a:pt x="23440" y="50770"/>
                </a:lnTo>
                <a:lnTo>
                  <a:pt x="23450" y="50690"/>
                </a:lnTo>
                <a:lnTo>
                  <a:pt x="23450" y="50330"/>
                </a:lnTo>
                <a:lnTo>
                  <a:pt x="23460" y="50270"/>
                </a:lnTo>
                <a:lnTo>
                  <a:pt x="23490" y="50190"/>
                </a:lnTo>
                <a:lnTo>
                  <a:pt x="23610" y="50020"/>
                </a:lnTo>
                <a:lnTo>
                  <a:pt x="23630" y="49940"/>
                </a:lnTo>
                <a:lnTo>
                  <a:pt x="23630" y="49760"/>
                </a:lnTo>
                <a:lnTo>
                  <a:pt x="23790" y="48810"/>
                </a:lnTo>
                <a:lnTo>
                  <a:pt x="23800" y="48430"/>
                </a:lnTo>
                <a:lnTo>
                  <a:pt x="23800" y="47940"/>
                </a:lnTo>
                <a:lnTo>
                  <a:pt x="23770" y="47700"/>
                </a:lnTo>
                <a:lnTo>
                  <a:pt x="23680" y="47480"/>
                </a:lnTo>
                <a:lnTo>
                  <a:pt x="23090" y="46620"/>
                </a:lnTo>
                <a:lnTo>
                  <a:pt x="23040" y="46490"/>
                </a:lnTo>
                <a:lnTo>
                  <a:pt x="23040" y="46380"/>
                </a:lnTo>
                <a:lnTo>
                  <a:pt x="23090" y="46270"/>
                </a:lnTo>
                <a:lnTo>
                  <a:pt x="23290" y="46030"/>
                </a:lnTo>
                <a:lnTo>
                  <a:pt x="23300" y="45920"/>
                </a:lnTo>
                <a:lnTo>
                  <a:pt x="23260" y="45810"/>
                </a:lnTo>
                <a:lnTo>
                  <a:pt x="23180" y="45710"/>
                </a:lnTo>
                <a:lnTo>
                  <a:pt x="22910" y="45480"/>
                </a:lnTo>
                <a:lnTo>
                  <a:pt x="22870" y="45420"/>
                </a:lnTo>
                <a:lnTo>
                  <a:pt x="22840" y="45340"/>
                </a:lnTo>
                <a:lnTo>
                  <a:pt x="22220" y="44590"/>
                </a:lnTo>
                <a:lnTo>
                  <a:pt x="21810" y="44250"/>
                </a:lnTo>
                <a:lnTo>
                  <a:pt x="21710" y="44120"/>
                </a:lnTo>
                <a:lnTo>
                  <a:pt x="21680" y="43990"/>
                </a:lnTo>
                <a:lnTo>
                  <a:pt x="21670" y="43550"/>
                </a:lnTo>
                <a:lnTo>
                  <a:pt x="21650" y="43400"/>
                </a:lnTo>
                <a:lnTo>
                  <a:pt x="21590" y="43260"/>
                </a:lnTo>
                <a:lnTo>
                  <a:pt x="21460" y="43080"/>
                </a:lnTo>
                <a:lnTo>
                  <a:pt x="21540" y="42880"/>
                </a:lnTo>
                <a:lnTo>
                  <a:pt x="21570" y="42860"/>
                </a:lnTo>
                <a:lnTo>
                  <a:pt x="21590" y="42840"/>
                </a:lnTo>
                <a:lnTo>
                  <a:pt x="21630" y="42820"/>
                </a:lnTo>
                <a:lnTo>
                  <a:pt x="21680" y="42830"/>
                </a:lnTo>
                <a:lnTo>
                  <a:pt x="21760" y="42860"/>
                </a:lnTo>
                <a:lnTo>
                  <a:pt x="21850" y="42930"/>
                </a:lnTo>
                <a:lnTo>
                  <a:pt x="21890" y="42980"/>
                </a:lnTo>
                <a:lnTo>
                  <a:pt x="21920" y="43030"/>
                </a:lnTo>
                <a:lnTo>
                  <a:pt x="21940" y="43050"/>
                </a:lnTo>
                <a:lnTo>
                  <a:pt x="21980" y="43070"/>
                </a:lnTo>
                <a:lnTo>
                  <a:pt x="22060" y="43080"/>
                </a:lnTo>
                <a:lnTo>
                  <a:pt x="22120" y="43100"/>
                </a:lnTo>
                <a:lnTo>
                  <a:pt x="22430" y="43270"/>
                </a:lnTo>
                <a:lnTo>
                  <a:pt x="22510" y="43330"/>
                </a:lnTo>
                <a:lnTo>
                  <a:pt x="22540" y="43390"/>
                </a:lnTo>
                <a:lnTo>
                  <a:pt x="22580" y="43450"/>
                </a:lnTo>
                <a:lnTo>
                  <a:pt x="22780" y="43710"/>
                </a:lnTo>
                <a:lnTo>
                  <a:pt x="22830" y="43820"/>
                </a:lnTo>
                <a:lnTo>
                  <a:pt x="22860" y="43840"/>
                </a:lnTo>
                <a:lnTo>
                  <a:pt x="22900" y="43840"/>
                </a:lnTo>
                <a:lnTo>
                  <a:pt x="22960" y="43820"/>
                </a:lnTo>
                <a:lnTo>
                  <a:pt x="22980" y="43800"/>
                </a:lnTo>
                <a:lnTo>
                  <a:pt x="22970" y="43770"/>
                </a:lnTo>
                <a:lnTo>
                  <a:pt x="22960" y="43740"/>
                </a:lnTo>
                <a:lnTo>
                  <a:pt x="22980" y="43730"/>
                </a:lnTo>
                <a:lnTo>
                  <a:pt x="23030" y="43730"/>
                </a:lnTo>
                <a:lnTo>
                  <a:pt x="23210" y="43800"/>
                </a:lnTo>
                <a:lnTo>
                  <a:pt x="23300" y="43820"/>
                </a:lnTo>
                <a:lnTo>
                  <a:pt x="23500" y="43820"/>
                </a:lnTo>
                <a:lnTo>
                  <a:pt x="23560" y="43830"/>
                </a:lnTo>
                <a:lnTo>
                  <a:pt x="23630" y="43870"/>
                </a:lnTo>
                <a:lnTo>
                  <a:pt x="23650" y="43900"/>
                </a:lnTo>
                <a:lnTo>
                  <a:pt x="23700" y="43930"/>
                </a:lnTo>
                <a:lnTo>
                  <a:pt x="23780" y="43930"/>
                </a:lnTo>
                <a:lnTo>
                  <a:pt x="24160" y="43870"/>
                </a:lnTo>
                <a:lnTo>
                  <a:pt x="24260" y="43870"/>
                </a:lnTo>
                <a:lnTo>
                  <a:pt x="24380" y="43880"/>
                </a:lnTo>
                <a:lnTo>
                  <a:pt x="24570" y="43940"/>
                </a:lnTo>
                <a:lnTo>
                  <a:pt x="24660" y="43990"/>
                </a:lnTo>
                <a:lnTo>
                  <a:pt x="24730" y="44040"/>
                </a:lnTo>
                <a:lnTo>
                  <a:pt x="24760" y="44080"/>
                </a:lnTo>
                <a:lnTo>
                  <a:pt x="24790" y="44100"/>
                </a:lnTo>
                <a:lnTo>
                  <a:pt x="24810" y="44110"/>
                </a:lnTo>
                <a:lnTo>
                  <a:pt x="24850" y="44110"/>
                </a:lnTo>
                <a:lnTo>
                  <a:pt x="24910" y="44090"/>
                </a:lnTo>
                <a:lnTo>
                  <a:pt x="24950" y="44070"/>
                </a:lnTo>
                <a:lnTo>
                  <a:pt x="25080" y="43950"/>
                </a:lnTo>
                <a:lnTo>
                  <a:pt x="25320" y="43820"/>
                </a:lnTo>
                <a:lnTo>
                  <a:pt x="25740" y="43460"/>
                </a:lnTo>
                <a:lnTo>
                  <a:pt x="25890" y="43370"/>
                </a:lnTo>
                <a:lnTo>
                  <a:pt x="26040" y="43300"/>
                </a:lnTo>
                <a:lnTo>
                  <a:pt x="26200" y="43260"/>
                </a:lnTo>
                <a:lnTo>
                  <a:pt x="26350" y="43250"/>
                </a:lnTo>
                <a:lnTo>
                  <a:pt x="26500" y="43260"/>
                </a:lnTo>
                <a:lnTo>
                  <a:pt x="26680" y="43300"/>
                </a:lnTo>
                <a:lnTo>
                  <a:pt x="26880" y="43350"/>
                </a:lnTo>
                <a:lnTo>
                  <a:pt x="27370" y="43580"/>
                </a:lnTo>
                <a:lnTo>
                  <a:pt x="27540" y="43720"/>
                </a:lnTo>
                <a:lnTo>
                  <a:pt x="27660" y="43870"/>
                </a:lnTo>
                <a:lnTo>
                  <a:pt x="27940" y="44130"/>
                </a:lnTo>
                <a:lnTo>
                  <a:pt x="28380" y="44330"/>
                </a:lnTo>
                <a:lnTo>
                  <a:pt x="28570" y="44140"/>
                </a:lnTo>
                <a:lnTo>
                  <a:pt x="28750" y="43850"/>
                </a:lnTo>
                <a:lnTo>
                  <a:pt x="28800" y="43690"/>
                </a:lnTo>
                <a:lnTo>
                  <a:pt x="28820" y="43560"/>
                </a:lnTo>
                <a:lnTo>
                  <a:pt x="28790" y="43260"/>
                </a:lnTo>
                <a:lnTo>
                  <a:pt x="28600" y="43100"/>
                </a:lnTo>
                <a:lnTo>
                  <a:pt x="28500" y="42990"/>
                </a:lnTo>
                <a:lnTo>
                  <a:pt x="28420" y="42830"/>
                </a:lnTo>
                <a:lnTo>
                  <a:pt x="28410" y="42690"/>
                </a:lnTo>
                <a:lnTo>
                  <a:pt x="28450" y="42530"/>
                </a:lnTo>
                <a:lnTo>
                  <a:pt x="28510" y="42370"/>
                </a:lnTo>
                <a:lnTo>
                  <a:pt x="28460" y="42130"/>
                </a:lnTo>
                <a:lnTo>
                  <a:pt x="28330" y="41770"/>
                </a:lnTo>
                <a:lnTo>
                  <a:pt x="28310" y="41620"/>
                </a:lnTo>
                <a:lnTo>
                  <a:pt x="28390" y="41430"/>
                </a:lnTo>
                <a:lnTo>
                  <a:pt x="28480" y="41310"/>
                </a:lnTo>
                <a:lnTo>
                  <a:pt x="28540" y="41130"/>
                </a:lnTo>
                <a:lnTo>
                  <a:pt x="28560" y="40900"/>
                </a:lnTo>
                <a:lnTo>
                  <a:pt x="28540" y="40430"/>
                </a:lnTo>
                <a:lnTo>
                  <a:pt x="28480" y="39900"/>
                </a:lnTo>
                <a:lnTo>
                  <a:pt x="28720" y="39900"/>
                </a:lnTo>
                <a:lnTo>
                  <a:pt x="28860" y="39930"/>
                </a:lnTo>
                <a:lnTo>
                  <a:pt x="28930" y="39940"/>
                </a:lnTo>
                <a:lnTo>
                  <a:pt x="29620" y="39830"/>
                </a:lnTo>
                <a:lnTo>
                  <a:pt x="29670" y="39810"/>
                </a:lnTo>
                <a:lnTo>
                  <a:pt x="29710" y="39760"/>
                </a:lnTo>
                <a:lnTo>
                  <a:pt x="29760" y="39660"/>
                </a:lnTo>
                <a:lnTo>
                  <a:pt x="29800" y="39620"/>
                </a:lnTo>
                <a:lnTo>
                  <a:pt x="29880" y="39610"/>
                </a:lnTo>
                <a:lnTo>
                  <a:pt x="29940" y="39640"/>
                </a:lnTo>
                <a:lnTo>
                  <a:pt x="30010" y="39650"/>
                </a:lnTo>
                <a:lnTo>
                  <a:pt x="30090" y="39600"/>
                </a:lnTo>
                <a:lnTo>
                  <a:pt x="30120" y="39600"/>
                </a:lnTo>
                <a:lnTo>
                  <a:pt x="30360" y="39530"/>
                </a:lnTo>
                <a:lnTo>
                  <a:pt x="30870" y="39580"/>
                </a:lnTo>
                <a:lnTo>
                  <a:pt x="30960" y="39520"/>
                </a:lnTo>
                <a:lnTo>
                  <a:pt x="30980" y="39470"/>
                </a:lnTo>
                <a:lnTo>
                  <a:pt x="30960" y="39330"/>
                </a:lnTo>
                <a:lnTo>
                  <a:pt x="30980" y="39260"/>
                </a:lnTo>
                <a:lnTo>
                  <a:pt x="31030" y="39260"/>
                </a:lnTo>
                <a:lnTo>
                  <a:pt x="31090" y="39290"/>
                </a:lnTo>
                <a:lnTo>
                  <a:pt x="31290" y="39330"/>
                </a:lnTo>
                <a:lnTo>
                  <a:pt x="31810" y="39550"/>
                </a:lnTo>
                <a:lnTo>
                  <a:pt x="31870" y="39570"/>
                </a:lnTo>
                <a:lnTo>
                  <a:pt x="31970" y="39580"/>
                </a:lnTo>
                <a:lnTo>
                  <a:pt x="32030" y="39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Bengue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950" y="67070"/>
                </a:moveTo>
                <a:lnTo>
                  <a:pt x="21750" y="67090"/>
                </a:lnTo>
                <a:lnTo>
                  <a:pt x="21650" y="67060"/>
                </a:lnTo>
                <a:lnTo>
                  <a:pt x="21410" y="66980"/>
                </a:lnTo>
                <a:lnTo>
                  <a:pt x="21210" y="66940"/>
                </a:lnTo>
                <a:lnTo>
                  <a:pt x="20890" y="66970"/>
                </a:lnTo>
                <a:lnTo>
                  <a:pt x="20760" y="66900"/>
                </a:lnTo>
                <a:lnTo>
                  <a:pt x="20680" y="66780"/>
                </a:lnTo>
                <a:lnTo>
                  <a:pt x="20510" y="66470"/>
                </a:lnTo>
                <a:lnTo>
                  <a:pt x="20270" y="66150"/>
                </a:lnTo>
                <a:lnTo>
                  <a:pt x="20190" y="66000"/>
                </a:lnTo>
                <a:lnTo>
                  <a:pt x="20150" y="65850"/>
                </a:lnTo>
                <a:lnTo>
                  <a:pt x="20160" y="65690"/>
                </a:lnTo>
                <a:lnTo>
                  <a:pt x="20240" y="65390"/>
                </a:lnTo>
                <a:lnTo>
                  <a:pt x="20230" y="65270"/>
                </a:lnTo>
                <a:lnTo>
                  <a:pt x="20140" y="65160"/>
                </a:lnTo>
                <a:lnTo>
                  <a:pt x="18930" y="64890"/>
                </a:lnTo>
                <a:lnTo>
                  <a:pt x="18760" y="64910"/>
                </a:lnTo>
                <a:lnTo>
                  <a:pt x="18660" y="65000"/>
                </a:lnTo>
                <a:lnTo>
                  <a:pt x="18560" y="65110"/>
                </a:lnTo>
                <a:lnTo>
                  <a:pt x="18450" y="65180"/>
                </a:lnTo>
                <a:lnTo>
                  <a:pt x="17750" y="65460"/>
                </a:lnTo>
                <a:lnTo>
                  <a:pt x="17560" y="65500"/>
                </a:lnTo>
                <a:lnTo>
                  <a:pt x="17410" y="65450"/>
                </a:lnTo>
                <a:lnTo>
                  <a:pt x="17130" y="65250"/>
                </a:lnTo>
                <a:lnTo>
                  <a:pt x="16660" y="65180"/>
                </a:lnTo>
                <a:lnTo>
                  <a:pt x="16340" y="65080"/>
                </a:lnTo>
                <a:lnTo>
                  <a:pt x="15750" y="64970"/>
                </a:lnTo>
                <a:lnTo>
                  <a:pt x="15570" y="64990"/>
                </a:lnTo>
                <a:lnTo>
                  <a:pt x="15440" y="65050"/>
                </a:lnTo>
                <a:lnTo>
                  <a:pt x="15230" y="65190"/>
                </a:lnTo>
                <a:lnTo>
                  <a:pt x="15230" y="65180"/>
                </a:lnTo>
                <a:lnTo>
                  <a:pt x="15170" y="65080"/>
                </a:lnTo>
                <a:lnTo>
                  <a:pt x="15160" y="65040"/>
                </a:lnTo>
                <a:lnTo>
                  <a:pt x="15170" y="65010"/>
                </a:lnTo>
                <a:lnTo>
                  <a:pt x="15180" y="64980"/>
                </a:lnTo>
                <a:lnTo>
                  <a:pt x="15190" y="64770"/>
                </a:lnTo>
                <a:lnTo>
                  <a:pt x="15170" y="64670"/>
                </a:lnTo>
                <a:lnTo>
                  <a:pt x="15110" y="64460"/>
                </a:lnTo>
                <a:lnTo>
                  <a:pt x="15090" y="64350"/>
                </a:lnTo>
                <a:lnTo>
                  <a:pt x="15110" y="64240"/>
                </a:lnTo>
                <a:lnTo>
                  <a:pt x="15160" y="64140"/>
                </a:lnTo>
                <a:lnTo>
                  <a:pt x="15230" y="64060"/>
                </a:lnTo>
                <a:lnTo>
                  <a:pt x="15320" y="64030"/>
                </a:lnTo>
                <a:lnTo>
                  <a:pt x="15460" y="64020"/>
                </a:lnTo>
                <a:lnTo>
                  <a:pt x="15500" y="63980"/>
                </a:lnTo>
                <a:lnTo>
                  <a:pt x="15540" y="63900"/>
                </a:lnTo>
                <a:lnTo>
                  <a:pt x="15630" y="63810"/>
                </a:lnTo>
                <a:lnTo>
                  <a:pt x="15740" y="63750"/>
                </a:lnTo>
                <a:lnTo>
                  <a:pt x="15820" y="63730"/>
                </a:lnTo>
                <a:lnTo>
                  <a:pt x="15890" y="63690"/>
                </a:lnTo>
                <a:lnTo>
                  <a:pt x="15940" y="63570"/>
                </a:lnTo>
                <a:lnTo>
                  <a:pt x="15950" y="63510"/>
                </a:lnTo>
                <a:lnTo>
                  <a:pt x="15930" y="63460"/>
                </a:lnTo>
                <a:lnTo>
                  <a:pt x="15910" y="63410"/>
                </a:lnTo>
                <a:lnTo>
                  <a:pt x="15900" y="63360"/>
                </a:lnTo>
                <a:lnTo>
                  <a:pt x="15910" y="63320"/>
                </a:lnTo>
                <a:lnTo>
                  <a:pt x="15970" y="63250"/>
                </a:lnTo>
                <a:lnTo>
                  <a:pt x="15990" y="63210"/>
                </a:lnTo>
                <a:lnTo>
                  <a:pt x="16030" y="63100"/>
                </a:lnTo>
                <a:lnTo>
                  <a:pt x="16220" y="63000"/>
                </a:lnTo>
                <a:lnTo>
                  <a:pt x="16260" y="62930"/>
                </a:lnTo>
                <a:lnTo>
                  <a:pt x="16280" y="62850"/>
                </a:lnTo>
                <a:lnTo>
                  <a:pt x="16320" y="62850"/>
                </a:lnTo>
                <a:lnTo>
                  <a:pt x="16360" y="62870"/>
                </a:lnTo>
                <a:lnTo>
                  <a:pt x="16390" y="62880"/>
                </a:lnTo>
                <a:lnTo>
                  <a:pt x="16520" y="62800"/>
                </a:lnTo>
                <a:lnTo>
                  <a:pt x="16520" y="62790"/>
                </a:lnTo>
                <a:lnTo>
                  <a:pt x="16640" y="62740"/>
                </a:lnTo>
                <a:lnTo>
                  <a:pt x="16720" y="62680"/>
                </a:lnTo>
                <a:lnTo>
                  <a:pt x="17140" y="62130"/>
                </a:lnTo>
                <a:lnTo>
                  <a:pt x="17330" y="61990"/>
                </a:lnTo>
                <a:lnTo>
                  <a:pt x="17400" y="61920"/>
                </a:lnTo>
                <a:lnTo>
                  <a:pt x="17510" y="61740"/>
                </a:lnTo>
                <a:lnTo>
                  <a:pt x="17910" y="61270"/>
                </a:lnTo>
                <a:lnTo>
                  <a:pt x="18000" y="61090"/>
                </a:lnTo>
                <a:lnTo>
                  <a:pt x="18000" y="60920"/>
                </a:lnTo>
                <a:lnTo>
                  <a:pt x="17940" y="60740"/>
                </a:lnTo>
                <a:lnTo>
                  <a:pt x="17850" y="60550"/>
                </a:lnTo>
                <a:lnTo>
                  <a:pt x="17800" y="60330"/>
                </a:lnTo>
                <a:lnTo>
                  <a:pt x="17880" y="60170"/>
                </a:lnTo>
                <a:lnTo>
                  <a:pt x="18180" y="59850"/>
                </a:lnTo>
                <a:lnTo>
                  <a:pt x="18330" y="59760"/>
                </a:lnTo>
                <a:lnTo>
                  <a:pt x="18760" y="59350"/>
                </a:lnTo>
                <a:lnTo>
                  <a:pt x="18930" y="59260"/>
                </a:lnTo>
                <a:lnTo>
                  <a:pt x="18980" y="59210"/>
                </a:lnTo>
                <a:lnTo>
                  <a:pt x="19100" y="59010"/>
                </a:lnTo>
                <a:lnTo>
                  <a:pt x="19140" y="58960"/>
                </a:lnTo>
                <a:lnTo>
                  <a:pt x="19330" y="58790"/>
                </a:lnTo>
                <a:lnTo>
                  <a:pt x="19440" y="58730"/>
                </a:lnTo>
                <a:lnTo>
                  <a:pt x="19560" y="58710"/>
                </a:lnTo>
                <a:lnTo>
                  <a:pt x="19570" y="58740"/>
                </a:lnTo>
                <a:lnTo>
                  <a:pt x="19710" y="58760"/>
                </a:lnTo>
                <a:lnTo>
                  <a:pt x="19790" y="58800"/>
                </a:lnTo>
                <a:lnTo>
                  <a:pt x="20000" y="58600"/>
                </a:lnTo>
                <a:lnTo>
                  <a:pt x="20080" y="58570"/>
                </a:lnTo>
                <a:lnTo>
                  <a:pt x="20190" y="58590"/>
                </a:lnTo>
                <a:lnTo>
                  <a:pt x="20300" y="58680"/>
                </a:lnTo>
                <a:lnTo>
                  <a:pt x="20410" y="58710"/>
                </a:lnTo>
                <a:lnTo>
                  <a:pt x="20650" y="58670"/>
                </a:lnTo>
                <a:lnTo>
                  <a:pt x="20830" y="58520"/>
                </a:lnTo>
                <a:lnTo>
                  <a:pt x="21130" y="58210"/>
                </a:lnTo>
                <a:lnTo>
                  <a:pt x="21270" y="58100"/>
                </a:lnTo>
                <a:lnTo>
                  <a:pt x="21330" y="58010"/>
                </a:lnTo>
                <a:lnTo>
                  <a:pt x="21360" y="57910"/>
                </a:lnTo>
                <a:lnTo>
                  <a:pt x="21370" y="57630"/>
                </a:lnTo>
                <a:lnTo>
                  <a:pt x="21400" y="57510"/>
                </a:lnTo>
                <a:lnTo>
                  <a:pt x="21450" y="57390"/>
                </a:lnTo>
                <a:lnTo>
                  <a:pt x="21570" y="57190"/>
                </a:lnTo>
                <a:lnTo>
                  <a:pt x="21980" y="56790"/>
                </a:lnTo>
                <a:lnTo>
                  <a:pt x="22020" y="56790"/>
                </a:lnTo>
                <a:lnTo>
                  <a:pt x="22020" y="56840"/>
                </a:lnTo>
                <a:lnTo>
                  <a:pt x="21960" y="56860"/>
                </a:lnTo>
                <a:lnTo>
                  <a:pt x="21910" y="56900"/>
                </a:lnTo>
                <a:lnTo>
                  <a:pt x="21900" y="56960"/>
                </a:lnTo>
                <a:lnTo>
                  <a:pt x="21940" y="57020"/>
                </a:lnTo>
                <a:lnTo>
                  <a:pt x="22040" y="56920"/>
                </a:lnTo>
                <a:lnTo>
                  <a:pt x="22170" y="56710"/>
                </a:lnTo>
                <a:lnTo>
                  <a:pt x="22380" y="56470"/>
                </a:lnTo>
                <a:lnTo>
                  <a:pt x="22440" y="56370"/>
                </a:lnTo>
                <a:lnTo>
                  <a:pt x="22600" y="55840"/>
                </a:lnTo>
                <a:lnTo>
                  <a:pt x="22790" y="55450"/>
                </a:lnTo>
                <a:lnTo>
                  <a:pt x="22870" y="55230"/>
                </a:lnTo>
                <a:lnTo>
                  <a:pt x="22940" y="54770"/>
                </a:lnTo>
                <a:lnTo>
                  <a:pt x="22980" y="54660"/>
                </a:lnTo>
                <a:lnTo>
                  <a:pt x="23080" y="54560"/>
                </a:lnTo>
                <a:lnTo>
                  <a:pt x="23150" y="54450"/>
                </a:lnTo>
                <a:lnTo>
                  <a:pt x="23220" y="54330"/>
                </a:lnTo>
                <a:lnTo>
                  <a:pt x="23270" y="54180"/>
                </a:lnTo>
                <a:lnTo>
                  <a:pt x="23370" y="53520"/>
                </a:lnTo>
                <a:lnTo>
                  <a:pt x="23440" y="53320"/>
                </a:lnTo>
                <a:lnTo>
                  <a:pt x="23450" y="53180"/>
                </a:lnTo>
                <a:lnTo>
                  <a:pt x="23440" y="53040"/>
                </a:lnTo>
                <a:lnTo>
                  <a:pt x="23760" y="53130"/>
                </a:lnTo>
                <a:lnTo>
                  <a:pt x="23940" y="53160"/>
                </a:lnTo>
                <a:lnTo>
                  <a:pt x="24090" y="53160"/>
                </a:lnTo>
                <a:lnTo>
                  <a:pt x="24640" y="53260"/>
                </a:lnTo>
                <a:lnTo>
                  <a:pt x="25020" y="53210"/>
                </a:lnTo>
                <a:lnTo>
                  <a:pt x="25160" y="53230"/>
                </a:lnTo>
                <a:lnTo>
                  <a:pt x="25290" y="53300"/>
                </a:lnTo>
                <a:lnTo>
                  <a:pt x="25360" y="53420"/>
                </a:lnTo>
                <a:lnTo>
                  <a:pt x="25420" y="53740"/>
                </a:lnTo>
                <a:lnTo>
                  <a:pt x="25460" y="53890"/>
                </a:lnTo>
                <a:lnTo>
                  <a:pt x="25560" y="54010"/>
                </a:lnTo>
                <a:lnTo>
                  <a:pt x="25860" y="54190"/>
                </a:lnTo>
                <a:lnTo>
                  <a:pt x="26020" y="54330"/>
                </a:lnTo>
                <a:lnTo>
                  <a:pt x="26330" y="54720"/>
                </a:lnTo>
                <a:lnTo>
                  <a:pt x="26740" y="54420"/>
                </a:lnTo>
                <a:lnTo>
                  <a:pt x="27060" y="53980"/>
                </a:lnTo>
                <a:lnTo>
                  <a:pt x="27190" y="53870"/>
                </a:lnTo>
                <a:lnTo>
                  <a:pt x="27500" y="53680"/>
                </a:lnTo>
                <a:lnTo>
                  <a:pt x="27650" y="53620"/>
                </a:lnTo>
                <a:lnTo>
                  <a:pt x="27820" y="53600"/>
                </a:lnTo>
                <a:lnTo>
                  <a:pt x="27940" y="53620"/>
                </a:lnTo>
                <a:lnTo>
                  <a:pt x="28160" y="53780"/>
                </a:lnTo>
                <a:lnTo>
                  <a:pt x="28790" y="54630"/>
                </a:lnTo>
                <a:lnTo>
                  <a:pt x="28970" y="54990"/>
                </a:lnTo>
                <a:lnTo>
                  <a:pt x="29170" y="55260"/>
                </a:lnTo>
                <a:lnTo>
                  <a:pt x="29560" y="55380"/>
                </a:lnTo>
                <a:lnTo>
                  <a:pt x="29780" y="55370"/>
                </a:lnTo>
                <a:lnTo>
                  <a:pt x="30060" y="55280"/>
                </a:lnTo>
                <a:lnTo>
                  <a:pt x="30210" y="55270"/>
                </a:lnTo>
                <a:lnTo>
                  <a:pt x="30370" y="55320"/>
                </a:lnTo>
                <a:lnTo>
                  <a:pt x="30960" y="55630"/>
                </a:lnTo>
                <a:lnTo>
                  <a:pt x="31070" y="55730"/>
                </a:lnTo>
                <a:lnTo>
                  <a:pt x="31130" y="55850"/>
                </a:lnTo>
                <a:lnTo>
                  <a:pt x="31170" y="55970"/>
                </a:lnTo>
                <a:lnTo>
                  <a:pt x="31310" y="56060"/>
                </a:lnTo>
                <a:lnTo>
                  <a:pt x="31450" y="56090"/>
                </a:lnTo>
                <a:lnTo>
                  <a:pt x="31420" y="56920"/>
                </a:lnTo>
                <a:lnTo>
                  <a:pt x="31440" y="57050"/>
                </a:lnTo>
                <a:lnTo>
                  <a:pt x="31640" y="57700"/>
                </a:lnTo>
                <a:lnTo>
                  <a:pt x="31640" y="57860"/>
                </a:lnTo>
                <a:lnTo>
                  <a:pt x="31770" y="58160"/>
                </a:lnTo>
                <a:lnTo>
                  <a:pt x="31650" y="58330"/>
                </a:lnTo>
                <a:lnTo>
                  <a:pt x="31370" y="58360"/>
                </a:lnTo>
                <a:lnTo>
                  <a:pt x="31140" y="58420"/>
                </a:lnTo>
                <a:lnTo>
                  <a:pt x="30990" y="58490"/>
                </a:lnTo>
                <a:lnTo>
                  <a:pt x="30830" y="58580"/>
                </a:lnTo>
                <a:lnTo>
                  <a:pt x="30700" y="58680"/>
                </a:lnTo>
                <a:lnTo>
                  <a:pt x="30590" y="58850"/>
                </a:lnTo>
                <a:lnTo>
                  <a:pt x="30280" y="59040"/>
                </a:lnTo>
                <a:lnTo>
                  <a:pt x="30150" y="59150"/>
                </a:lnTo>
                <a:lnTo>
                  <a:pt x="30050" y="59280"/>
                </a:lnTo>
                <a:lnTo>
                  <a:pt x="30080" y="59600"/>
                </a:lnTo>
                <a:lnTo>
                  <a:pt x="30060" y="59770"/>
                </a:lnTo>
                <a:lnTo>
                  <a:pt x="30090" y="59950"/>
                </a:lnTo>
                <a:lnTo>
                  <a:pt x="30260" y="60440"/>
                </a:lnTo>
                <a:lnTo>
                  <a:pt x="30330" y="60760"/>
                </a:lnTo>
                <a:lnTo>
                  <a:pt x="30540" y="61170"/>
                </a:lnTo>
                <a:lnTo>
                  <a:pt x="30690" y="61380"/>
                </a:lnTo>
                <a:lnTo>
                  <a:pt x="30720" y="61470"/>
                </a:lnTo>
                <a:lnTo>
                  <a:pt x="30810" y="61880"/>
                </a:lnTo>
                <a:lnTo>
                  <a:pt x="30840" y="62230"/>
                </a:lnTo>
                <a:lnTo>
                  <a:pt x="30790" y="62370"/>
                </a:lnTo>
                <a:lnTo>
                  <a:pt x="30770" y="62480"/>
                </a:lnTo>
                <a:lnTo>
                  <a:pt x="30740" y="62640"/>
                </a:lnTo>
                <a:lnTo>
                  <a:pt x="30790" y="62800"/>
                </a:lnTo>
                <a:lnTo>
                  <a:pt x="30860" y="62960"/>
                </a:lnTo>
                <a:lnTo>
                  <a:pt x="31070" y="63300"/>
                </a:lnTo>
                <a:lnTo>
                  <a:pt x="31220" y="63460"/>
                </a:lnTo>
                <a:lnTo>
                  <a:pt x="31560" y="63700"/>
                </a:lnTo>
                <a:lnTo>
                  <a:pt x="31770" y="63940"/>
                </a:lnTo>
                <a:lnTo>
                  <a:pt x="32040" y="64090"/>
                </a:lnTo>
                <a:lnTo>
                  <a:pt x="31890" y="64580"/>
                </a:lnTo>
                <a:lnTo>
                  <a:pt x="31180" y="64900"/>
                </a:lnTo>
                <a:lnTo>
                  <a:pt x="31030" y="64900"/>
                </a:lnTo>
                <a:lnTo>
                  <a:pt x="30740" y="64860"/>
                </a:lnTo>
                <a:lnTo>
                  <a:pt x="30420" y="65080"/>
                </a:lnTo>
                <a:lnTo>
                  <a:pt x="30170" y="65360"/>
                </a:lnTo>
                <a:lnTo>
                  <a:pt x="30010" y="65490"/>
                </a:lnTo>
                <a:lnTo>
                  <a:pt x="29860" y="65580"/>
                </a:lnTo>
                <a:lnTo>
                  <a:pt x="29220" y="65800"/>
                </a:lnTo>
                <a:lnTo>
                  <a:pt x="28960" y="65800"/>
                </a:lnTo>
                <a:lnTo>
                  <a:pt x="28440" y="65580"/>
                </a:lnTo>
                <a:lnTo>
                  <a:pt x="28180" y="65470"/>
                </a:lnTo>
                <a:lnTo>
                  <a:pt x="28100" y="65450"/>
                </a:lnTo>
                <a:lnTo>
                  <a:pt x="27900" y="65510"/>
                </a:lnTo>
                <a:lnTo>
                  <a:pt x="27880" y="65680"/>
                </a:lnTo>
                <a:lnTo>
                  <a:pt x="27860" y="65790"/>
                </a:lnTo>
                <a:lnTo>
                  <a:pt x="27750" y="65930"/>
                </a:lnTo>
                <a:lnTo>
                  <a:pt x="27300" y="66840"/>
                </a:lnTo>
                <a:lnTo>
                  <a:pt x="27100" y="67130"/>
                </a:lnTo>
                <a:lnTo>
                  <a:pt x="26760" y="67250"/>
                </a:lnTo>
                <a:lnTo>
                  <a:pt x="25330" y="67070"/>
                </a:lnTo>
                <a:lnTo>
                  <a:pt x="25100" y="67080"/>
                </a:lnTo>
                <a:lnTo>
                  <a:pt x="24940" y="67050"/>
                </a:lnTo>
                <a:lnTo>
                  <a:pt x="24620" y="66930"/>
                </a:lnTo>
                <a:lnTo>
                  <a:pt x="24510" y="66920"/>
                </a:lnTo>
                <a:lnTo>
                  <a:pt x="24350" y="66940"/>
                </a:lnTo>
                <a:lnTo>
                  <a:pt x="23870" y="67060"/>
                </a:lnTo>
                <a:lnTo>
                  <a:pt x="23550" y="67050"/>
                </a:lnTo>
                <a:lnTo>
                  <a:pt x="23350" y="67030"/>
                </a:lnTo>
                <a:lnTo>
                  <a:pt x="23170" y="66980"/>
                </a:lnTo>
                <a:lnTo>
                  <a:pt x="23020" y="66910"/>
                </a:lnTo>
                <a:lnTo>
                  <a:pt x="22810" y="66850"/>
                </a:lnTo>
                <a:lnTo>
                  <a:pt x="22650" y="66830"/>
                </a:lnTo>
                <a:lnTo>
                  <a:pt x="21950" y="67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Ben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890" y="26860"/>
                </a:moveTo>
                <a:lnTo>
                  <a:pt x="18900" y="26860"/>
                </a:lnTo>
                <a:lnTo>
                  <a:pt x="18930" y="26850"/>
                </a:lnTo>
                <a:lnTo>
                  <a:pt x="19250" y="26810"/>
                </a:lnTo>
                <a:lnTo>
                  <a:pt x="19420" y="26770"/>
                </a:lnTo>
                <a:lnTo>
                  <a:pt x="19540" y="26720"/>
                </a:lnTo>
                <a:lnTo>
                  <a:pt x="19600" y="26690"/>
                </a:lnTo>
                <a:lnTo>
                  <a:pt x="19650" y="26650"/>
                </a:lnTo>
                <a:lnTo>
                  <a:pt x="19690" y="26610"/>
                </a:lnTo>
                <a:lnTo>
                  <a:pt x="19860" y="26490"/>
                </a:lnTo>
                <a:lnTo>
                  <a:pt x="19890" y="26480"/>
                </a:lnTo>
                <a:lnTo>
                  <a:pt x="19910" y="26490"/>
                </a:lnTo>
                <a:lnTo>
                  <a:pt x="19950" y="26520"/>
                </a:lnTo>
                <a:lnTo>
                  <a:pt x="19980" y="26530"/>
                </a:lnTo>
                <a:lnTo>
                  <a:pt x="20020" y="26540"/>
                </a:lnTo>
                <a:lnTo>
                  <a:pt x="20080" y="26550"/>
                </a:lnTo>
                <a:lnTo>
                  <a:pt x="20120" y="26540"/>
                </a:lnTo>
                <a:lnTo>
                  <a:pt x="20150" y="26520"/>
                </a:lnTo>
                <a:lnTo>
                  <a:pt x="20160" y="26490"/>
                </a:lnTo>
                <a:lnTo>
                  <a:pt x="20170" y="26470"/>
                </a:lnTo>
                <a:lnTo>
                  <a:pt x="20180" y="26440"/>
                </a:lnTo>
                <a:lnTo>
                  <a:pt x="20210" y="26400"/>
                </a:lnTo>
                <a:lnTo>
                  <a:pt x="20280" y="26350"/>
                </a:lnTo>
                <a:lnTo>
                  <a:pt x="20360" y="26310"/>
                </a:lnTo>
                <a:lnTo>
                  <a:pt x="20520" y="26260"/>
                </a:lnTo>
                <a:lnTo>
                  <a:pt x="20760" y="26210"/>
                </a:lnTo>
                <a:lnTo>
                  <a:pt x="20830" y="26200"/>
                </a:lnTo>
                <a:lnTo>
                  <a:pt x="20880" y="26210"/>
                </a:lnTo>
                <a:lnTo>
                  <a:pt x="20940" y="26240"/>
                </a:lnTo>
                <a:lnTo>
                  <a:pt x="21060" y="26350"/>
                </a:lnTo>
                <a:lnTo>
                  <a:pt x="21090" y="26370"/>
                </a:lnTo>
                <a:lnTo>
                  <a:pt x="21180" y="26420"/>
                </a:lnTo>
                <a:lnTo>
                  <a:pt x="21200" y="26440"/>
                </a:lnTo>
                <a:lnTo>
                  <a:pt x="21250" y="26460"/>
                </a:lnTo>
                <a:lnTo>
                  <a:pt x="21320" y="26480"/>
                </a:lnTo>
                <a:lnTo>
                  <a:pt x="21480" y="26480"/>
                </a:lnTo>
                <a:lnTo>
                  <a:pt x="21560" y="26470"/>
                </a:lnTo>
                <a:lnTo>
                  <a:pt x="22310" y="26250"/>
                </a:lnTo>
                <a:lnTo>
                  <a:pt x="22360" y="26230"/>
                </a:lnTo>
                <a:lnTo>
                  <a:pt x="22400" y="26190"/>
                </a:lnTo>
                <a:lnTo>
                  <a:pt x="22450" y="26160"/>
                </a:lnTo>
                <a:lnTo>
                  <a:pt x="22500" y="26120"/>
                </a:lnTo>
                <a:lnTo>
                  <a:pt x="22640" y="26080"/>
                </a:lnTo>
                <a:lnTo>
                  <a:pt x="22720" y="26070"/>
                </a:lnTo>
                <a:lnTo>
                  <a:pt x="22950" y="26070"/>
                </a:lnTo>
                <a:lnTo>
                  <a:pt x="23010" y="26050"/>
                </a:lnTo>
                <a:lnTo>
                  <a:pt x="23060" y="26030"/>
                </a:lnTo>
                <a:lnTo>
                  <a:pt x="23080" y="26010"/>
                </a:lnTo>
                <a:lnTo>
                  <a:pt x="23110" y="25990"/>
                </a:lnTo>
                <a:lnTo>
                  <a:pt x="23140" y="25980"/>
                </a:lnTo>
                <a:lnTo>
                  <a:pt x="23230" y="25940"/>
                </a:lnTo>
                <a:lnTo>
                  <a:pt x="23280" y="25900"/>
                </a:lnTo>
                <a:lnTo>
                  <a:pt x="23300" y="25870"/>
                </a:lnTo>
                <a:lnTo>
                  <a:pt x="23340" y="25860"/>
                </a:lnTo>
                <a:lnTo>
                  <a:pt x="23490" y="25790"/>
                </a:lnTo>
                <a:lnTo>
                  <a:pt x="23550" y="25760"/>
                </a:lnTo>
                <a:lnTo>
                  <a:pt x="23600" y="25720"/>
                </a:lnTo>
                <a:lnTo>
                  <a:pt x="24070" y="25780"/>
                </a:lnTo>
                <a:lnTo>
                  <a:pt x="25400" y="25810"/>
                </a:lnTo>
                <a:lnTo>
                  <a:pt x="25610" y="25860"/>
                </a:lnTo>
                <a:lnTo>
                  <a:pt x="25740" y="25980"/>
                </a:lnTo>
                <a:lnTo>
                  <a:pt x="25840" y="26120"/>
                </a:lnTo>
                <a:lnTo>
                  <a:pt x="26300" y="26560"/>
                </a:lnTo>
                <a:lnTo>
                  <a:pt x="26680" y="27030"/>
                </a:lnTo>
                <a:lnTo>
                  <a:pt x="26830" y="27170"/>
                </a:lnTo>
                <a:lnTo>
                  <a:pt x="27010" y="27290"/>
                </a:lnTo>
                <a:lnTo>
                  <a:pt x="27520" y="27520"/>
                </a:lnTo>
                <a:lnTo>
                  <a:pt x="27720" y="27570"/>
                </a:lnTo>
                <a:lnTo>
                  <a:pt x="27870" y="27600"/>
                </a:lnTo>
                <a:lnTo>
                  <a:pt x="28090" y="27600"/>
                </a:lnTo>
                <a:lnTo>
                  <a:pt x="29010" y="27400"/>
                </a:lnTo>
                <a:lnTo>
                  <a:pt x="29320" y="27490"/>
                </a:lnTo>
                <a:lnTo>
                  <a:pt x="29410" y="27590"/>
                </a:lnTo>
                <a:lnTo>
                  <a:pt x="29480" y="27740"/>
                </a:lnTo>
                <a:lnTo>
                  <a:pt x="29430" y="28810"/>
                </a:lnTo>
                <a:lnTo>
                  <a:pt x="29380" y="28960"/>
                </a:lnTo>
                <a:lnTo>
                  <a:pt x="29100" y="29400"/>
                </a:lnTo>
                <a:lnTo>
                  <a:pt x="29020" y="29580"/>
                </a:lnTo>
                <a:lnTo>
                  <a:pt x="28960" y="29760"/>
                </a:lnTo>
                <a:lnTo>
                  <a:pt x="28940" y="30040"/>
                </a:lnTo>
                <a:lnTo>
                  <a:pt x="28960" y="30280"/>
                </a:lnTo>
                <a:lnTo>
                  <a:pt x="29110" y="30850"/>
                </a:lnTo>
                <a:lnTo>
                  <a:pt x="28930" y="30910"/>
                </a:lnTo>
                <a:lnTo>
                  <a:pt x="28870" y="30970"/>
                </a:lnTo>
                <a:lnTo>
                  <a:pt x="28840" y="30980"/>
                </a:lnTo>
                <a:lnTo>
                  <a:pt x="28810" y="30980"/>
                </a:lnTo>
                <a:lnTo>
                  <a:pt x="28780" y="30960"/>
                </a:lnTo>
                <a:lnTo>
                  <a:pt x="28750" y="30910"/>
                </a:lnTo>
                <a:lnTo>
                  <a:pt x="28730" y="30890"/>
                </a:lnTo>
                <a:lnTo>
                  <a:pt x="28710" y="30870"/>
                </a:lnTo>
                <a:lnTo>
                  <a:pt x="28680" y="30860"/>
                </a:lnTo>
                <a:lnTo>
                  <a:pt x="28410" y="30810"/>
                </a:lnTo>
                <a:lnTo>
                  <a:pt x="28370" y="30810"/>
                </a:lnTo>
                <a:lnTo>
                  <a:pt x="28200" y="30810"/>
                </a:lnTo>
                <a:lnTo>
                  <a:pt x="28120" y="30800"/>
                </a:lnTo>
                <a:lnTo>
                  <a:pt x="28060" y="30800"/>
                </a:lnTo>
                <a:lnTo>
                  <a:pt x="27780" y="30820"/>
                </a:lnTo>
                <a:lnTo>
                  <a:pt x="27740" y="30810"/>
                </a:lnTo>
                <a:lnTo>
                  <a:pt x="27600" y="30770"/>
                </a:lnTo>
                <a:lnTo>
                  <a:pt x="27530" y="30760"/>
                </a:lnTo>
                <a:lnTo>
                  <a:pt x="27360" y="30760"/>
                </a:lnTo>
                <a:lnTo>
                  <a:pt x="27250" y="30780"/>
                </a:lnTo>
                <a:lnTo>
                  <a:pt x="27040" y="30870"/>
                </a:lnTo>
                <a:lnTo>
                  <a:pt x="26760" y="31060"/>
                </a:lnTo>
                <a:lnTo>
                  <a:pt x="26510" y="31300"/>
                </a:lnTo>
                <a:lnTo>
                  <a:pt x="26490" y="31500"/>
                </a:lnTo>
                <a:lnTo>
                  <a:pt x="26500" y="31550"/>
                </a:lnTo>
                <a:lnTo>
                  <a:pt x="26540" y="31660"/>
                </a:lnTo>
                <a:lnTo>
                  <a:pt x="26640" y="31810"/>
                </a:lnTo>
                <a:lnTo>
                  <a:pt x="26820" y="31970"/>
                </a:lnTo>
                <a:lnTo>
                  <a:pt x="26970" y="32160"/>
                </a:lnTo>
                <a:lnTo>
                  <a:pt x="27200" y="32800"/>
                </a:lnTo>
                <a:lnTo>
                  <a:pt x="27230" y="32950"/>
                </a:lnTo>
                <a:lnTo>
                  <a:pt x="27210" y="33110"/>
                </a:lnTo>
                <a:lnTo>
                  <a:pt x="27160" y="33250"/>
                </a:lnTo>
                <a:lnTo>
                  <a:pt x="27080" y="33390"/>
                </a:lnTo>
                <a:lnTo>
                  <a:pt x="26970" y="33520"/>
                </a:lnTo>
                <a:lnTo>
                  <a:pt x="26830" y="33640"/>
                </a:lnTo>
                <a:lnTo>
                  <a:pt x="26610" y="33770"/>
                </a:lnTo>
                <a:lnTo>
                  <a:pt x="26330" y="33880"/>
                </a:lnTo>
                <a:lnTo>
                  <a:pt x="25580" y="34090"/>
                </a:lnTo>
                <a:lnTo>
                  <a:pt x="25360" y="34270"/>
                </a:lnTo>
                <a:lnTo>
                  <a:pt x="25320" y="34400"/>
                </a:lnTo>
                <a:lnTo>
                  <a:pt x="25340" y="34490"/>
                </a:lnTo>
                <a:lnTo>
                  <a:pt x="25440" y="34580"/>
                </a:lnTo>
                <a:lnTo>
                  <a:pt x="25670" y="34750"/>
                </a:lnTo>
                <a:lnTo>
                  <a:pt x="25710" y="34810"/>
                </a:lnTo>
                <a:lnTo>
                  <a:pt x="25730" y="34880"/>
                </a:lnTo>
                <a:lnTo>
                  <a:pt x="25720" y="35000"/>
                </a:lnTo>
                <a:lnTo>
                  <a:pt x="25630" y="35180"/>
                </a:lnTo>
                <a:lnTo>
                  <a:pt x="25500" y="35280"/>
                </a:lnTo>
                <a:lnTo>
                  <a:pt x="25370" y="35360"/>
                </a:lnTo>
                <a:lnTo>
                  <a:pt x="25280" y="35450"/>
                </a:lnTo>
                <a:lnTo>
                  <a:pt x="25280" y="35570"/>
                </a:lnTo>
                <a:lnTo>
                  <a:pt x="25430" y="35670"/>
                </a:lnTo>
                <a:lnTo>
                  <a:pt x="25770" y="35770"/>
                </a:lnTo>
                <a:lnTo>
                  <a:pt x="25890" y="35860"/>
                </a:lnTo>
                <a:lnTo>
                  <a:pt x="25940" y="35990"/>
                </a:lnTo>
                <a:lnTo>
                  <a:pt x="25910" y="36130"/>
                </a:lnTo>
                <a:lnTo>
                  <a:pt x="25900" y="36240"/>
                </a:lnTo>
                <a:lnTo>
                  <a:pt x="25990" y="36410"/>
                </a:lnTo>
                <a:lnTo>
                  <a:pt x="26100" y="36570"/>
                </a:lnTo>
                <a:lnTo>
                  <a:pt x="26090" y="36620"/>
                </a:lnTo>
                <a:lnTo>
                  <a:pt x="26050" y="36740"/>
                </a:lnTo>
                <a:lnTo>
                  <a:pt x="25840" y="37000"/>
                </a:lnTo>
                <a:lnTo>
                  <a:pt x="25760" y="37150"/>
                </a:lnTo>
                <a:lnTo>
                  <a:pt x="25610" y="37650"/>
                </a:lnTo>
                <a:lnTo>
                  <a:pt x="25340" y="38290"/>
                </a:lnTo>
                <a:lnTo>
                  <a:pt x="25410" y="38280"/>
                </a:lnTo>
                <a:lnTo>
                  <a:pt x="25600" y="38450"/>
                </a:lnTo>
                <a:lnTo>
                  <a:pt x="25750" y="38840"/>
                </a:lnTo>
                <a:lnTo>
                  <a:pt x="25850" y="38960"/>
                </a:lnTo>
                <a:lnTo>
                  <a:pt x="25950" y="39000"/>
                </a:lnTo>
                <a:lnTo>
                  <a:pt x="26120" y="39000"/>
                </a:lnTo>
                <a:lnTo>
                  <a:pt x="26270" y="38980"/>
                </a:lnTo>
                <a:lnTo>
                  <a:pt x="26360" y="38940"/>
                </a:lnTo>
                <a:lnTo>
                  <a:pt x="26420" y="38970"/>
                </a:lnTo>
                <a:lnTo>
                  <a:pt x="26540" y="39060"/>
                </a:lnTo>
                <a:lnTo>
                  <a:pt x="26560" y="39080"/>
                </a:lnTo>
                <a:lnTo>
                  <a:pt x="26580" y="39110"/>
                </a:lnTo>
                <a:lnTo>
                  <a:pt x="26610" y="39270"/>
                </a:lnTo>
                <a:lnTo>
                  <a:pt x="26650" y="39310"/>
                </a:lnTo>
                <a:lnTo>
                  <a:pt x="26870" y="39360"/>
                </a:lnTo>
                <a:lnTo>
                  <a:pt x="26910" y="39370"/>
                </a:lnTo>
                <a:lnTo>
                  <a:pt x="26960" y="39380"/>
                </a:lnTo>
                <a:lnTo>
                  <a:pt x="27180" y="39310"/>
                </a:lnTo>
                <a:lnTo>
                  <a:pt x="27330" y="39320"/>
                </a:lnTo>
                <a:lnTo>
                  <a:pt x="27480" y="39360"/>
                </a:lnTo>
                <a:lnTo>
                  <a:pt x="27600" y="39410"/>
                </a:lnTo>
                <a:lnTo>
                  <a:pt x="27700" y="39490"/>
                </a:lnTo>
                <a:lnTo>
                  <a:pt x="27880" y="39670"/>
                </a:lnTo>
                <a:lnTo>
                  <a:pt x="27930" y="39720"/>
                </a:lnTo>
                <a:lnTo>
                  <a:pt x="28100" y="39810"/>
                </a:lnTo>
                <a:lnTo>
                  <a:pt x="28150" y="39840"/>
                </a:lnTo>
                <a:lnTo>
                  <a:pt x="28260" y="39960"/>
                </a:lnTo>
                <a:lnTo>
                  <a:pt x="28300" y="39980"/>
                </a:lnTo>
                <a:lnTo>
                  <a:pt x="28350" y="39950"/>
                </a:lnTo>
                <a:lnTo>
                  <a:pt x="28400" y="39920"/>
                </a:lnTo>
                <a:lnTo>
                  <a:pt x="28440" y="39900"/>
                </a:lnTo>
                <a:lnTo>
                  <a:pt x="28480" y="39900"/>
                </a:lnTo>
                <a:lnTo>
                  <a:pt x="28540" y="40430"/>
                </a:lnTo>
                <a:lnTo>
                  <a:pt x="28560" y="40900"/>
                </a:lnTo>
                <a:lnTo>
                  <a:pt x="28540" y="41130"/>
                </a:lnTo>
                <a:lnTo>
                  <a:pt x="28480" y="41310"/>
                </a:lnTo>
                <a:lnTo>
                  <a:pt x="28390" y="41430"/>
                </a:lnTo>
                <a:lnTo>
                  <a:pt x="28310" y="41620"/>
                </a:lnTo>
                <a:lnTo>
                  <a:pt x="28330" y="41770"/>
                </a:lnTo>
                <a:lnTo>
                  <a:pt x="28460" y="42130"/>
                </a:lnTo>
                <a:lnTo>
                  <a:pt x="28510" y="42370"/>
                </a:lnTo>
                <a:lnTo>
                  <a:pt x="28450" y="42530"/>
                </a:lnTo>
                <a:lnTo>
                  <a:pt x="28410" y="42690"/>
                </a:lnTo>
                <a:lnTo>
                  <a:pt x="28420" y="42830"/>
                </a:lnTo>
                <a:lnTo>
                  <a:pt x="28500" y="42990"/>
                </a:lnTo>
                <a:lnTo>
                  <a:pt x="28600" y="43100"/>
                </a:lnTo>
                <a:lnTo>
                  <a:pt x="28790" y="43260"/>
                </a:lnTo>
                <a:lnTo>
                  <a:pt x="28820" y="43560"/>
                </a:lnTo>
                <a:lnTo>
                  <a:pt x="28800" y="43690"/>
                </a:lnTo>
                <a:lnTo>
                  <a:pt x="28750" y="43850"/>
                </a:lnTo>
                <a:lnTo>
                  <a:pt x="28570" y="44140"/>
                </a:lnTo>
                <a:lnTo>
                  <a:pt x="28380" y="44330"/>
                </a:lnTo>
                <a:lnTo>
                  <a:pt x="27940" y="44130"/>
                </a:lnTo>
                <a:lnTo>
                  <a:pt x="27660" y="43870"/>
                </a:lnTo>
                <a:lnTo>
                  <a:pt x="27540" y="43720"/>
                </a:lnTo>
                <a:lnTo>
                  <a:pt x="27370" y="43580"/>
                </a:lnTo>
                <a:lnTo>
                  <a:pt x="26880" y="43350"/>
                </a:lnTo>
                <a:lnTo>
                  <a:pt x="26680" y="43300"/>
                </a:lnTo>
                <a:lnTo>
                  <a:pt x="26500" y="43260"/>
                </a:lnTo>
                <a:lnTo>
                  <a:pt x="26350" y="43250"/>
                </a:lnTo>
                <a:lnTo>
                  <a:pt x="26200" y="43260"/>
                </a:lnTo>
                <a:lnTo>
                  <a:pt x="26040" y="43300"/>
                </a:lnTo>
                <a:lnTo>
                  <a:pt x="25890" y="43370"/>
                </a:lnTo>
                <a:lnTo>
                  <a:pt x="25740" y="43460"/>
                </a:lnTo>
                <a:lnTo>
                  <a:pt x="25320" y="43820"/>
                </a:lnTo>
                <a:lnTo>
                  <a:pt x="25080" y="43950"/>
                </a:lnTo>
                <a:lnTo>
                  <a:pt x="24950" y="44070"/>
                </a:lnTo>
                <a:lnTo>
                  <a:pt x="24910" y="44090"/>
                </a:lnTo>
                <a:lnTo>
                  <a:pt x="24850" y="44110"/>
                </a:lnTo>
                <a:lnTo>
                  <a:pt x="24810" y="44110"/>
                </a:lnTo>
                <a:lnTo>
                  <a:pt x="24790" y="44100"/>
                </a:lnTo>
                <a:lnTo>
                  <a:pt x="24760" y="44080"/>
                </a:lnTo>
                <a:lnTo>
                  <a:pt x="24730" y="44040"/>
                </a:lnTo>
                <a:lnTo>
                  <a:pt x="24660" y="43990"/>
                </a:lnTo>
                <a:lnTo>
                  <a:pt x="24570" y="43940"/>
                </a:lnTo>
                <a:lnTo>
                  <a:pt x="24380" y="43880"/>
                </a:lnTo>
                <a:lnTo>
                  <a:pt x="24260" y="43870"/>
                </a:lnTo>
                <a:lnTo>
                  <a:pt x="24160" y="43870"/>
                </a:lnTo>
                <a:lnTo>
                  <a:pt x="23780" y="43930"/>
                </a:lnTo>
                <a:lnTo>
                  <a:pt x="23700" y="43930"/>
                </a:lnTo>
                <a:lnTo>
                  <a:pt x="23650" y="43900"/>
                </a:lnTo>
                <a:lnTo>
                  <a:pt x="23630" y="43870"/>
                </a:lnTo>
                <a:lnTo>
                  <a:pt x="23560" y="43830"/>
                </a:lnTo>
                <a:lnTo>
                  <a:pt x="23500" y="43820"/>
                </a:lnTo>
                <a:lnTo>
                  <a:pt x="23300" y="43820"/>
                </a:lnTo>
                <a:lnTo>
                  <a:pt x="23210" y="43800"/>
                </a:lnTo>
                <a:lnTo>
                  <a:pt x="23030" y="43730"/>
                </a:lnTo>
                <a:lnTo>
                  <a:pt x="22980" y="43730"/>
                </a:lnTo>
                <a:lnTo>
                  <a:pt x="22960" y="43740"/>
                </a:lnTo>
                <a:lnTo>
                  <a:pt x="22970" y="43770"/>
                </a:lnTo>
                <a:lnTo>
                  <a:pt x="22980" y="43800"/>
                </a:lnTo>
                <a:lnTo>
                  <a:pt x="22960" y="43820"/>
                </a:lnTo>
                <a:lnTo>
                  <a:pt x="22900" y="43840"/>
                </a:lnTo>
                <a:lnTo>
                  <a:pt x="22860" y="43840"/>
                </a:lnTo>
                <a:lnTo>
                  <a:pt x="22830" y="43820"/>
                </a:lnTo>
                <a:lnTo>
                  <a:pt x="22780" y="43710"/>
                </a:lnTo>
                <a:lnTo>
                  <a:pt x="22580" y="43450"/>
                </a:lnTo>
                <a:lnTo>
                  <a:pt x="22540" y="43390"/>
                </a:lnTo>
                <a:lnTo>
                  <a:pt x="22510" y="43330"/>
                </a:lnTo>
                <a:lnTo>
                  <a:pt x="22430" y="43270"/>
                </a:lnTo>
                <a:lnTo>
                  <a:pt x="22120" y="43100"/>
                </a:lnTo>
                <a:lnTo>
                  <a:pt x="22060" y="43080"/>
                </a:lnTo>
                <a:lnTo>
                  <a:pt x="21980" y="43070"/>
                </a:lnTo>
                <a:lnTo>
                  <a:pt x="21940" y="43050"/>
                </a:lnTo>
                <a:lnTo>
                  <a:pt x="21920" y="43030"/>
                </a:lnTo>
                <a:lnTo>
                  <a:pt x="21890" y="42980"/>
                </a:lnTo>
                <a:lnTo>
                  <a:pt x="21850" y="42930"/>
                </a:lnTo>
                <a:lnTo>
                  <a:pt x="21760" y="42860"/>
                </a:lnTo>
                <a:lnTo>
                  <a:pt x="21680" y="42830"/>
                </a:lnTo>
                <a:lnTo>
                  <a:pt x="21630" y="42820"/>
                </a:lnTo>
                <a:lnTo>
                  <a:pt x="21590" y="42840"/>
                </a:lnTo>
                <a:lnTo>
                  <a:pt x="21570" y="42860"/>
                </a:lnTo>
                <a:lnTo>
                  <a:pt x="21540" y="42880"/>
                </a:lnTo>
                <a:lnTo>
                  <a:pt x="21460" y="43080"/>
                </a:lnTo>
                <a:lnTo>
                  <a:pt x="21240" y="42760"/>
                </a:lnTo>
                <a:lnTo>
                  <a:pt x="21160" y="42610"/>
                </a:lnTo>
                <a:lnTo>
                  <a:pt x="21080" y="42290"/>
                </a:lnTo>
                <a:lnTo>
                  <a:pt x="20980" y="42150"/>
                </a:lnTo>
                <a:lnTo>
                  <a:pt x="20730" y="41890"/>
                </a:lnTo>
                <a:lnTo>
                  <a:pt x="20340" y="41270"/>
                </a:lnTo>
                <a:lnTo>
                  <a:pt x="20360" y="41170"/>
                </a:lnTo>
                <a:lnTo>
                  <a:pt x="20420" y="41080"/>
                </a:lnTo>
                <a:lnTo>
                  <a:pt x="20460" y="40940"/>
                </a:lnTo>
                <a:lnTo>
                  <a:pt x="20410" y="40670"/>
                </a:lnTo>
                <a:lnTo>
                  <a:pt x="20260" y="40380"/>
                </a:lnTo>
                <a:lnTo>
                  <a:pt x="20080" y="40110"/>
                </a:lnTo>
                <a:lnTo>
                  <a:pt x="19570" y="39500"/>
                </a:lnTo>
                <a:lnTo>
                  <a:pt x="19520" y="39370"/>
                </a:lnTo>
                <a:lnTo>
                  <a:pt x="19550" y="39260"/>
                </a:lnTo>
                <a:lnTo>
                  <a:pt x="19700" y="39100"/>
                </a:lnTo>
                <a:lnTo>
                  <a:pt x="19740" y="38990"/>
                </a:lnTo>
                <a:lnTo>
                  <a:pt x="19730" y="38870"/>
                </a:lnTo>
                <a:lnTo>
                  <a:pt x="19690" y="38740"/>
                </a:lnTo>
                <a:lnTo>
                  <a:pt x="19640" y="38630"/>
                </a:lnTo>
                <a:lnTo>
                  <a:pt x="19590" y="38580"/>
                </a:lnTo>
                <a:lnTo>
                  <a:pt x="19590" y="38510"/>
                </a:lnTo>
                <a:lnTo>
                  <a:pt x="19380" y="37900"/>
                </a:lnTo>
                <a:lnTo>
                  <a:pt x="19370" y="37770"/>
                </a:lnTo>
                <a:lnTo>
                  <a:pt x="19380" y="37470"/>
                </a:lnTo>
                <a:lnTo>
                  <a:pt x="19360" y="37370"/>
                </a:lnTo>
                <a:lnTo>
                  <a:pt x="19240" y="37140"/>
                </a:lnTo>
                <a:lnTo>
                  <a:pt x="19210" y="37000"/>
                </a:lnTo>
                <a:lnTo>
                  <a:pt x="19210" y="36990"/>
                </a:lnTo>
                <a:lnTo>
                  <a:pt x="19420" y="36900"/>
                </a:lnTo>
                <a:lnTo>
                  <a:pt x="19480" y="36860"/>
                </a:lnTo>
                <a:lnTo>
                  <a:pt x="19610" y="36650"/>
                </a:lnTo>
                <a:lnTo>
                  <a:pt x="19720" y="36400"/>
                </a:lnTo>
                <a:lnTo>
                  <a:pt x="19870" y="36160"/>
                </a:lnTo>
                <a:lnTo>
                  <a:pt x="20100" y="35950"/>
                </a:lnTo>
                <a:lnTo>
                  <a:pt x="20260" y="35880"/>
                </a:lnTo>
                <a:lnTo>
                  <a:pt x="20380" y="35870"/>
                </a:lnTo>
                <a:lnTo>
                  <a:pt x="20620" y="35910"/>
                </a:lnTo>
                <a:lnTo>
                  <a:pt x="20770" y="35890"/>
                </a:lnTo>
                <a:lnTo>
                  <a:pt x="20860" y="35860"/>
                </a:lnTo>
                <a:lnTo>
                  <a:pt x="20950" y="35840"/>
                </a:lnTo>
                <a:lnTo>
                  <a:pt x="21090" y="35860"/>
                </a:lnTo>
                <a:lnTo>
                  <a:pt x="21370" y="35950"/>
                </a:lnTo>
                <a:lnTo>
                  <a:pt x="21420" y="35800"/>
                </a:lnTo>
                <a:lnTo>
                  <a:pt x="21560" y="34620"/>
                </a:lnTo>
                <a:lnTo>
                  <a:pt x="21800" y="34300"/>
                </a:lnTo>
                <a:lnTo>
                  <a:pt x="22000" y="33940"/>
                </a:lnTo>
                <a:lnTo>
                  <a:pt x="22130" y="33830"/>
                </a:lnTo>
                <a:lnTo>
                  <a:pt x="22240" y="33780"/>
                </a:lnTo>
                <a:lnTo>
                  <a:pt x="22430" y="33730"/>
                </a:lnTo>
                <a:lnTo>
                  <a:pt x="22450" y="33520"/>
                </a:lnTo>
                <a:lnTo>
                  <a:pt x="22400" y="33210"/>
                </a:lnTo>
                <a:lnTo>
                  <a:pt x="22290" y="32790"/>
                </a:lnTo>
                <a:lnTo>
                  <a:pt x="22200" y="32620"/>
                </a:lnTo>
                <a:lnTo>
                  <a:pt x="22080" y="32500"/>
                </a:lnTo>
                <a:lnTo>
                  <a:pt x="21950" y="32460"/>
                </a:lnTo>
                <a:lnTo>
                  <a:pt x="21830" y="32500"/>
                </a:lnTo>
                <a:lnTo>
                  <a:pt x="21720" y="32500"/>
                </a:lnTo>
                <a:lnTo>
                  <a:pt x="21640" y="32490"/>
                </a:lnTo>
                <a:lnTo>
                  <a:pt x="21340" y="32240"/>
                </a:lnTo>
                <a:lnTo>
                  <a:pt x="21190" y="32160"/>
                </a:lnTo>
                <a:lnTo>
                  <a:pt x="21070" y="32110"/>
                </a:lnTo>
                <a:lnTo>
                  <a:pt x="20690" y="32050"/>
                </a:lnTo>
                <a:lnTo>
                  <a:pt x="20650" y="31960"/>
                </a:lnTo>
                <a:lnTo>
                  <a:pt x="20570" y="31510"/>
                </a:lnTo>
                <a:lnTo>
                  <a:pt x="20500" y="31300"/>
                </a:lnTo>
                <a:lnTo>
                  <a:pt x="20590" y="31280"/>
                </a:lnTo>
                <a:lnTo>
                  <a:pt x="20650" y="31290"/>
                </a:lnTo>
                <a:lnTo>
                  <a:pt x="20700" y="31280"/>
                </a:lnTo>
                <a:lnTo>
                  <a:pt x="20750" y="31210"/>
                </a:lnTo>
                <a:lnTo>
                  <a:pt x="20770" y="31150"/>
                </a:lnTo>
                <a:lnTo>
                  <a:pt x="20770" y="30650"/>
                </a:lnTo>
                <a:lnTo>
                  <a:pt x="20740" y="30510"/>
                </a:lnTo>
                <a:lnTo>
                  <a:pt x="20680" y="30350"/>
                </a:lnTo>
                <a:lnTo>
                  <a:pt x="20080" y="29400"/>
                </a:lnTo>
                <a:lnTo>
                  <a:pt x="20000" y="29340"/>
                </a:lnTo>
                <a:lnTo>
                  <a:pt x="19910" y="29040"/>
                </a:lnTo>
                <a:lnTo>
                  <a:pt x="19850" y="28930"/>
                </a:lnTo>
                <a:lnTo>
                  <a:pt x="19800" y="28850"/>
                </a:lnTo>
                <a:lnTo>
                  <a:pt x="19720" y="28680"/>
                </a:lnTo>
                <a:lnTo>
                  <a:pt x="19680" y="28610"/>
                </a:lnTo>
                <a:lnTo>
                  <a:pt x="19560" y="28360"/>
                </a:lnTo>
                <a:lnTo>
                  <a:pt x="19510" y="28060"/>
                </a:lnTo>
                <a:lnTo>
                  <a:pt x="19070" y="27280"/>
                </a:lnTo>
                <a:lnTo>
                  <a:pt x="18890" y="2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Luan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690" y="32050"/>
                </a:moveTo>
                <a:lnTo>
                  <a:pt x="21070" y="32110"/>
                </a:lnTo>
                <a:lnTo>
                  <a:pt x="21190" y="32160"/>
                </a:lnTo>
                <a:lnTo>
                  <a:pt x="21340" y="32240"/>
                </a:lnTo>
                <a:lnTo>
                  <a:pt x="21640" y="32490"/>
                </a:lnTo>
                <a:lnTo>
                  <a:pt x="21720" y="32500"/>
                </a:lnTo>
                <a:lnTo>
                  <a:pt x="21830" y="32500"/>
                </a:lnTo>
                <a:lnTo>
                  <a:pt x="21950" y="32460"/>
                </a:lnTo>
                <a:lnTo>
                  <a:pt x="22080" y="32500"/>
                </a:lnTo>
                <a:lnTo>
                  <a:pt x="22200" y="32620"/>
                </a:lnTo>
                <a:lnTo>
                  <a:pt x="22290" y="32790"/>
                </a:lnTo>
                <a:lnTo>
                  <a:pt x="22400" y="33210"/>
                </a:lnTo>
                <a:lnTo>
                  <a:pt x="22450" y="33520"/>
                </a:lnTo>
                <a:lnTo>
                  <a:pt x="22430" y="33730"/>
                </a:lnTo>
                <a:lnTo>
                  <a:pt x="22240" y="33780"/>
                </a:lnTo>
                <a:lnTo>
                  <a:pt x="22130" y="33830"/>
                </a:lnTo>
                <a:lnTo>
                  <a:pt x="22000" y="33940"/>
                </a:lnTo>
                <a:lnTo>
                  <a:pt x="21800" y="34300"/>
                </a:lnTo>
                <a:lnTo>
                  <a:pt x="21560" y="34620"/>
                </a:lnTo>
                <a:lnTo>
                  <a:pt x="21420" y="35800"/>
                </a:lnTo>
                <a:lnTo>
                  <a:pt x="21370" y="35950"/>
                </a:lnTo>
                <a:lnTo>
                  <a:pt x="21090" y="35860"/>
                </a:lnTo>
                <a:lnTo>
                  <a:pt x="20950" y="35840"/>
                </a:lnTo>
                <a:lnTo>
                  <a:pt x="20860" y="35860"/>
                </a:lnTo>
                <a:lnTo>
                  <a:pt x="20770" y="35890"/>
                </a:lnTo>
                <a:lnTo>
                  <a:pt x="20620" y="35910"/>
                </a:lnTo>
                <a:lnTo>
                  <a:pt x="20380" y="35870"/>
                </a:lnTo>
                <a:lnTo>
                  <a:pt x="20260" y="35880"/>
                </a:lnTo>
                <a:lnTo>
                  <a:pt x="20100" y="35950"/>
                </a:lnTo>
                <a:lnTo>
                  <a:pt x="19870" y="36160"/>
                </a:lnTo>
                <a:lnTo>
                  <a:pt x="19720" y="36400"/>
                </a:lnTo>
                <a:lnTo>
                  <a:pt x="19610" y="36650"/>
                </a:lnTo>
                <a:lnTo>
                  <a:pt x="19480" y="36860"/>
                </a:lnTo>
                <a:lnTo>
                  <a:pt x="19420" y="36900"/>
                </a:lnTo>
                <a:lnTo>
                  <a:pt x="19210" y="36990"/>
                </a:lnTo>
                <a:lnTo>
                  <a:pt x="19210" y="37000"/>
                </a:lnTo>
                <a:lnTo>
                  <a:pt x="19060" y="36880"/>
                </a:lnTo>
                <a:lnTo>
                  <a:pt x="18570" y="36060"/>
                </a:lnTo>
                <a:lnTo>
                  <a:pt x="18380" y="35620"/>
                </a:lnTo>
                <a:lnTo>
                  <a:pt x="18250" y="35430"/>
                </a:lnTo>
                <a:lnTo>
                  <a:pt x="18220" y="35060"/>
                </a:lnTo>
                <a:lnTo>
                  <a:pt x="18470" y="34550"/>
                </a:lnTo>
                <a:lnTo>
                  <a:pt x="18840" y="34100"/>
                </a:lnTo>
                <a:lnTo>
                  <a:pt x="19160" y="33960"/>
                </a:lnTo>
                <a:lnTo>
                  <a:pt x="19020" y="34170"/>
                </a:lnTo>
                <a:lnTo>
                  <a:pt x="18550" y="34570"/>
                </a:lnTo>
                <a:lnTo>
                  <a:pt x="18320" y="35110"/>
                </a:lnTo>
                <a:lnTo>
                  <a:pt x="18270" y="35290"/>
                </a:lnTo>
                <a:lnTo>
                  <a:pt x="18360" y="35370"/>
                </a:lnTo>
                <a:lnTo>
                  <a:pt x="18420" y="35310"/>
                </a:lnTo>
                <a:lnTo>
                  <a:pt x="18790" y="34690"/>
                </a:lnTo>
                <a:lnTo>
                  <a:pt x="18810" y="34620"/>
                </a:lnTo>
                <a:lnTo>
                  <a:pt x="18840" y="34550"/>
                </a:lnTo>
                <a:lnTo>
                  <a:pt x="18920" y="34530"/>
                </a:lnTo>
                <a:lnTo>
                  <a:pt x="19010" y="34520"/>
                </a:lnTo>
                <a:lnTo>
                  <a:pt x="19070" y="34510"/>
                </a:lnTo>
                <a:lnTo>
                  <a:pt x="19170" y="34420"/>
                </a:lnTo>
                <a:lnTo>
                  <a:pt x="19240" y="34210"/>
                </a:lnTo>
                <a:lnTo>
                  <a:pt x="19320" y="34070"/>
                </a:lnTo>
                <a:lnTo>
                  <a:pt x="19480" y="33900"/>
                </a:lnTo>
                <a:lnTo>
                  <a:pt x="19520" y="33830"/>
                </a:lnTo>
                <a:lnTo>
                  <a:pt x="19530" y="33750"/>
                </a:lnTo>
                <a:lnTo>
                  <a:pt x="19510" y="33600"/>
                </a:lnTo>
                <a:lnTo>
                  <a:pt x="19540" y="33530"/>
                </a:lnTo>
                <a:lnTo>
                  <a:pt x="19730" y="33320"/>
                </a:lnTo>
                <a:lnTo>
                  <a:pt x="19850" y="33230"/>
                </a:lnTo>
                <a:lnTo>
                  <a:pt x="19960" y="33200"/>
                </a:lnTo>
                <a:lnTo>
                  <a:pt x="19640" y="33520"/>
                </a:lnTo>
                <a:lnTo>
                  <a:pt x="19560" y="33650"/>
                </a:lnTo>
                <a:lnTo>
                  <a:pt x="19660" y="33590"/>
                </a:lnTo>
                <a:lnTo>
                  <a:pt x="19870" y="33490"/>
                </a:lnTo>
                <a:lnTo>
                  <a:pt x="19990" y="33420"/>
                </a:lnTo>
                <a:lnTo>
                  <a:pt x="20040" y="33410"/>
                </a:lnTo>
                <a:lnTo>
                  <a:pt x="20080" y="33380"/>
                </a:lnTo>
                <a:lnTo>
                  <a:pt x="20100" y="33310"/>
                </a:lnTo>
                <a:lnTo>
                  <a:pt x="20100" y="33260"/>
                </a:lnTo>
                <a:lnTo>
                  <a:pt x="20120" y="33230"/>
                </a:lnTo>
                <a:lnTo>
                  <a:pt x="20140" y="33200"/>
                </a:lnTo>
                <a:lnTo>
                  <a:pt x="20190" y="33200"/>
                </a:lnTo>
                <a:lnTo>
                  <a:pt x="20590" y="33250"/>
                </a:lnTo>
                <a:lnTo>
                  <a:pt x="20750" y="33200"/>
                </a:lnTo>
                <a:lnTo>
                  <a:pt x="20840" y="32860"/>
                </a:lnTo>
                <a:lnTo>
                  <a:pt x="20930" y="32620"/>
                </a:lnTo>
                <a:lnTo>
                  <a:pt x="20950" y="32520"/>
                </a:lnTo>
                <a:lnTo>
                  <a:pt x="20920" y="32420"/>
                </a:lnTo>
                <a:lnTo>
                  <a:pt x="20730" y="32150"/>
                </a:lnTo>
                <a:lnTo>
                  <a:pt x="20690" y="32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Bi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570" y="65230"/>
                </a:moveTo>
                <a:lnTo>
                  <a:pt x="50500" y="65480"/>
                </a:lnTo>
                <a:lnTo>
                  <a:pt x="50390" y="65730"/>
                </a:lnTo>
                <a:lnTo>
                  <a:pt x="50180" y="65910"/>
                </a:lnTo>
                <a:lnTo>
                  <a:pt x="49630" y="66040"/>
                </a:lnTo>
                <a:lnTo>
                  <a:pt x="49560" y="66180"/>
                </a:lnTo>
                <a:lnTo>
                  <a:pt x="49560" y="66320"/>
                </a:lnTo>
                <a:lnTo>
                  <a:pt x="49610" y="66490"/>
                </a:lnTo>
                <a:lnTo>
                  <a:pt x="49620" y="67100"/>
                </a:lnTo>
                <a:lnTo>
                  <a:pt x="49600" y="67160"/>
                </a:lnTo>
                <a:lnTo>
                  <a:pt x="49570" y="67230"/>
                </a:lnTo>
                <a:lnTo>
                  <a:pt x="49430" y="67420"/>
                </a:lnTo>
                <a:lnTo>
                  <a:pt x="49380" y="67480"/>
                </a:lnTo>
                <a:lnTo>
                  <a:pt x="49330" y="67510"/>
                </a:lnTo>
                <a:lnTo>
                  <a:pt x="49300" y="67530"/>
                </a:lnTo>
                <a:lnTo>
                  <a:pt x="49250" y="67550"/>
                </a:lnTo>
                <a:lnTo>
                  <a:pt x="49200" y="67600"/>
                </a:lnTo>
                <a:lnTo>
                  <a:pt x="49100" y="67700"/>
                </a:lnTo>
                <a:lnTo>
                  <a:pt x="49000" y="67780"/>
                </a:lnTo>
                <a:lnTo>
                  <a:pt x="48930" y="67800"/>
                </a:lnTo>
                <a:lnTo>
                  <a:pt x="48900" y="67820"/>
                </a:lnTo>
                <a:lnTo>
                  <a:pt x="48870" y="67830"/>
                </a:lnTo>
                <a:lnTo>
                  <a:pt x="48580" y="68040"/>
                </a:lnTo>
                <a:lnTo>
                  <a:pt x="48540" y="68050"/>
                </a:lnTo>
                <a:lnTo>
                  <a:pt x="48510" y="68070"/>
                </a:lnTo>
                <a:lnTo>
                  <a:pt x="48470" y="68070"/>
                </a:lnTo>
                <a:lnTo>
                  <a:pt x="48310" y="68050"/>
                </a:lnTo>
                <a:lnTo>
                  <a:pt x="48270" y="68050"/>
                </a:lnTo>
                <a:lnTo>
                  <a:pt x="48240" y="68060"/>
                </a:lnTo>
                <a:lnTo>
                  <a:pt x="47980" y="68170"/>
                </a:lnTo>
                <a:lnTo>
                  <a:pt x="47950" y="68180"/>
                </a:lnTo>
                <a:lnTo>
                  <a:pt x="47910" y="68180"/>
                </a:lnTo>
                <a:lnTo>
                  <a:pt x="47740" y="68160"/>
                </a:lnTo>
                <a:lnTo>
                  <a:pt x="47700" y="68150"/>
                </a:lnTo>
                <a:lnTo>
                  <a:pt x="47640" y="68160"/>
                </a:lnTo>
                <a:lnTo>
                  <a:pt x="47580" y="68180"/>
                </a:lnTo>
                <a:lnTo>
                  <a:pt x="47480" y="68230"/>
                </a:lnTo>
                <a:lnTo>
                  <a:pt x="47430" y="68270"/>
                </a:lnTo>
                <a:lnTo>
                  <a:pt x="47390" y="68300"/>
                </a:lnTo>
                <a:lnTo>
                  <a:pt x="47190" y="68600"/>
                </a:lnTo>
                <a:lnTo>
                  <a:pt x="46980" y="68850"/>
                </a:lnTo>
                <a:lnTo>
                  <a:pt x="46940" y="68880"/>
                </a:lnTo>
                <a:lnTo>
                  <a:pt x="46670" y="69060"/>
                </a:lnTo>
                <a:lnTo>
                  <a:pt x="46640" y="69100"/>
                </a:lnTo>
                <a:lnTo>
                  <a:pt x="46620" y="69120"/>
                </a:lnTo>
                <a:lnTo>
                  <a:pt x="46610" y="69160"/>
                </a:lnTo>
                <a:lnTo>
                  <a:pt x="46600" y="69240"/>
                </a:lnTo>
                <a:lnTo>
                  <a:pt x="46620" y="69480"/>
                </a:lnTo>
                <a:lnTo>
                  <a:pt x="46610" y="69540"/>
                </a:lnTo>
                <a:lnTo>
                  <a:pt x="46610" y="69580"/>
                </a:lnTo>
                <a:lnTo>
                  <a:pt x="46590" y="69650"/>
                </a:lnTo>
                <a:lnTo>
                  <a:pt x="46560" y="69710"/>
                </a:lnTo>
                <a:lnTo>
                  <a:pt x="46360" y="69980"/>
                </a:lnTo>
                <a:lnTo>
                  <a:pt x="46360" y="70010"/>
                </a:lnTo>
                <a:lnTo>
                  <a:pt x="46360" y="70030"/>
                </a:lnTo>
                <a:lnTo>
                  <a:pt x="46360" y="70060"/>
                </a:lnTo>
                <a:lnTo>
                  <a:pt x="46370" y="70090"/>
                </a:lnTo>
                <a:lnTo>
                  <a:pt x="46430" y="70180"/>
                </a:lnTo>
                <a:lnTo>
                  <a:pt x="46320" y="70190"/>
                </a:lnTo>
                <a:lnTo>
                  <a:pt x="46200" y="70180"/>
                </a:lnTo>
                <a:lnTo>
                  <a:pt x="46040" y="70130"/>
                </a:lnTo>
                <a:lnTo>
                  <a:pt x="45870" y="70040"/>
                </a:lnTo>
                <a:lnTo>
                  <a:pt x="45480" y="69770"/>
                </a:lnTo>
                <a:lnTo>
                  <a:pt x="45260" y="69680"/>
                </a:lnTo>
                <a:lnTo>
                  <a:pt x="44920" y="69460"/>
                </a:lnTo>
                <a:lnTo>
                  <a:pt x="44630" y="69210"/>
                </a:lnTo>
                <a:lnTo>
                  <a:pt x="44570" y="69060"/>
                </a:lnTo>
                <a:lnTo>
                  <a:pt x="44490" y="68740"/>
                </a:lnTo>
                <a:lnTo>
                  <a:pt x="44430" y="68590"/>
                </a:lnTo>
                <a:lnTo>
                  <a:pt x="44230" y="68260"/>
                </a:lnTo>
                <a:lnTo>
                  <a:pt x="44130" y="68150"/>
                </a:lnTo>
                <a:lnTo>
                  <a:pt x="44050" y="68090"/>
                </a:lnTo>
                <a:lnTo>
                  <a:pt x="43910" y="68040"/>
                </a:lnTo>
                <a:lnTo>
                  <a:pt x="43760" y="68030"/>
                </a:lnTo>
                <a:lnTo>
                  <a:pt x="43570" y="68100"/>
                </a:lnTo>
                <a:lnTo>
                  <a:pt x="43510" y="68140"/>
                </a:lnTo>
                <a:lnTo>
                  <a:pt x="43390" y="68200"/>
                </a:lnTo>
                <a:lnTo>
                  <a:pt x="43250" y="68250"/>
                </a:lnTo>
                <a:lnTo>
                  <a:pt x="43100" y="68230"/>
                </a:lnTo>
                <a:lnTo>
                  <a:pt x="42970" y="68180"/>
                </a:lnTo>
                <a:lnTo>
                  <a:pt x="42760" y="68030"/>
                </a:lnTo>
                <a:lnTo>
                  <a:pt x="42620" y="67970"/>
                </a:lnTo>
                <a:lnTo>
                  <a:pt x="42440" y="67950"/>
                </a:lnTo>
                <a:lnTo>
                  <a:pt x="42230" y="68000"/>
                </a:lnTo>
                <a:lnTo>
                  <a:pt x="42020" y="68090"/>
                </a:lnTo>
                <a:lnTo>
                  <a:pt x="41730" y="68120"/>
                </a:lnTo>
                <a:lnTo>
                  <a:pt x="41120" y="68100"/>
                </a:lnTo>
                <a:lnTo>
                  <a:pt x="41050" y="68110"/>
                </a:lnTo>
                <a:lnTo>
                  <a:pt x="40920" y="68170"/>
                </a:lnTo>
                <a:lnTo>
                  <a:pt x="40940" y="67070"/>
                </a:lnTo>
                <a:lnTo>
                  <a:pt x="40930" y="67030"/>
                </a:lnTo>
                <a:lnTo>
                  <a:pt x="40910" y="66960"/>
                </a:lnTo>
                <a:lnTo>
                  <a:pt x="40910" y="66920"/>
                </a:lnTo>
                <a:lnTo>
                  <a:pt x="40910" y="66870"/>
                </a:lnTo>
                <a:lnTo>
                  <a:pt x="40920" y="66820"/>
                </a:lnTo>
                <a:lnTo>
                  <a:pt x="40950" y="66740"/>
                </a:lnTo>
                <a:lnTo>
                  <a:pt x="41010" y="66630"/>
                </a:lnTo>
                <a:lnTo>
                  <a:pt x="41020" y="66590"/>
                </a:lnTo>
                <a:lnTo>
                  <a:pt x="41040" y="66530"/>
                </a:lnTo>
                <a:lnTo>
                  <a:pt x="41040" y="66410"/>
                </a:lnTo>
                <a:lnTo>
                  <a:pt x="41080" y="66230"/>
                </a:lnTo>
                <a:lnTo>
                  <a:pt x="41110" y="66160"/>
                </a:lnTo>
                <a:lnTo>
                  <a:pt x="41130" y="66050"/>
                </a:lnTo>
                <a:lnTo>
                  <a:pt x="41140" y="66020"/>
                </a:lnTo>
                <a:lnTo>
                  <a:pt x="41220" y="65860"/>
                </a:lnTo>
                <a:lnTo>
                  <a:pt x="41230" y="65820"/>
                </a:lnTo>
                <a:lnTo>
                  <a:pt x="41310" y="65080"/>
                </a:lnTo>
                <a:lnTo>
                  <a:pt x="41310" y="65010"/>
                </a:lnTo>
                <a:lnTo>
                  <a:pt x="41240" y="64430"/>
                </a:lnTo>
                <a:lnTo>
                  <a:pt x="41210" y="64290"/>
                </a:lnTo>
                <a:lnTo>
                  <a:pt x="41210" y="64150"/>
                </a:lnTo>
                <a:lnTo>
                  <a:pt x="41270" y="63780"/>
                </a:lnTo>
                <a:lnTo>
                  <a:pt x="41350" y="63220"/>
                </a:lnTo>
                <a:lnTo>
                  <a:pt x="41340" y="62850"/>
                </a:lnTo>
                <a:lnTo>
                  <a:pt x="41310" y="62660"/>
                </a:lnTo>
                <a:lnTo>
                  <a:pt x="41320" y="62580"/>
                </a:lnTo>
                <a:lnTo>
                  <a:pt x="41340" y="62520"/>
                </a:lnTo>
                <a:lnTo>
                  <a:pt x="41350" y="62480"/>
                </a:lnTo>
                <a:lnTo>
                  <a:pt x="41340" y="62420"/>
                </a:lnTo>
                <a:lnTo>
                  <a:pt x="41220" y="61820"/>
                </a:lnTo>
                <a:lnTo>
                  <a:pt x="41160" y="60960"/>
                </a:lnTo>
                <a:lnTo>
                  <a:pt x="41150" y="60770"/>
                </a:lnTo>
                <a:lnTo>
                  <a:pt x="41160" y="60640"/>
                </a:lnTo>
                <a:lnTo>
                  <a:pt x="41120" y="60440"/>
                </a:lnTo>
                <a:lnTo>
                  <a:pt x="41100" y="60120"/>
                </a:lnTo>
                <a:lnTo>
                  <a:pt x="41130" y="59780"/>
                </a:lnTo>
                <a:lnTo>
                  <a:pt x="41130" y="59750"/>
                </a:lnTo>
                <a:lnTo>
                  <a:pt x="41110" y="59730"/>
                </a:lnTo>
                <a:lnTo>
                  <a:pt x="40830" y="59630"/>
                </a:lnTo>
                <a:lnTo>
                  <a:pt x="40520" y="59470"/>
                </a:lnTo>
                <a:lnTo>
                  <a:pt x="40370" y="59360"/>
                </a:lnTo>
                <a:lnTo>
                  <a:pt x="40240" y="59230"/>
                </a:lnTo>
                <a:lnTo>
                  <a:pt x="40140" y="59010"/>
                </a:lnTo>
                <a:lnTo>
                  <a:pt x="39910" y="58730"/>
                </a:lnTo>
                <a:lnTo>
                  <a:pt x="39830" y="58580"/>
                </a:lnTo>
                <a:lnTo>
                  <a:pt x="39810" y="58410"/>
                </a:lnTo>
                <a:lnTo>
                  <a:pt x="39840" y="58300"/>
                </a:lnTo>
                <a:lnTo>
                  <a:pt x="39950" y="58200"/>
                </a:lnTo>
                <a:lnTo>
                  <a:pt x="40160" y="58070"/>
                </a:lnTo>
                <a:lnTo>
                  <a:pt x="40200" y="58020"/>
                </a:lnTo>
                <a:lnTo>
                  <a:pt x="40260" y="57940"/>
                </a:lnTo>
                <a:lnTo>
                  <a:pt x="40290" y="57800"/>
                </a:lnTo>
                <a:lnTo>
                  <a:pt x="40330" y="57620"/>
                </a:lnTo>
                <a:lnTo>
                  <a:pt x="40330" y="57430"/>
                </a:lnTo>
                <a:lnTo>
                  <a:pt x="40310" y="57240"/>
                </a:lnTo>
                <a:lnTo>
                  <a:pt x="40210" y="57030"/>
                </a:lnTo>
                <a:lnTo>
                  <a:pt x="40140" y="56830"/>
                </a:lnTo>
                <a:lnTo>
                  <a:pt x="40060" y="56710"/>
                </a:lnTo>
                <a:lnTo>
                  <a:pt x="40040" y="56630"/>
                </a:lnTo>
                <a:lnTo>
                  <a:pt x="40040" y="56560"/>
                </a:lnTo>
                <a:lnTo>
                  <a:pt x="40050" y="56490"/>
                </a:lnTo>
                <a:lnTo>
                  <a:pt x="40070" y="56450"/>
                </a:lnTo>
                <a:lnTo>
                  <a:pt x="40080" y="56420"/>
                </a:lnTo>
                <a:lnTo>
                  <a:pt x="40120" y="56380"/>
                </a:lnTo>
                <a:lnTo>
                  <a:pt x="40190" y="56320"/>
                </a:lnTo>
                <a:lnTo>
                  <a:pt x="40370" y="56200"/>
                </a:lnTo>
                <a:lnTo>
                  <a:pt x="40490" y="56130"/>
                </a:lnTo>
                <a:lnTo>
                  <a:pt x="40870" y="55820"/>
                </a:lnTo>
                <a:lnTo>
                  <a:pt x="40960" y="55720"/>
                </a:lnTo>
                <a:lnTo>
                  <a:pt x="41140" y="55430"/>
                </a:lnTo>
                <a:lnTo>
                  <a:pt x="41160" y="55270"/>
                </a:lnTo>
                <a:lnTo>
                  <a:pt x="41220" y="55080"/>
                </a:lnTo>
                <a:lnTo>
                  <a:pt x="41300" y="54960"/>
                </a:lnTo>
                <a:lnTo>
                  <a:pt x="41500" y="54660"/>
                </a:lnTo>
                <a:lnTo>
                  <a:pt x="41590" y="54540"/>
                </a:lnTo>
                <a:lnTo>
                  <a:pt x="41610" y="54510"/>
                </a:lnTo>
                <a:lnTo>
                  <a:pt x="41640" y="54320"/>
                </a:lnTo>
                <a:lnTo>
                  <a:pt x="41630" y="54240"/>
                </a:lnTo>
                <a:lnTo>
                  <a:pt x="41590" y="54100"/>
                </a:lnTo>
                <a:lnTo>
                  <a:pt x="41560" y="54040"/>
                </a:lnTo>
                <a:lnTo>
                  <a:pt x="41500" y="53980"/>
                </a:lnTo>
                <a:lnTo>
                  <a:pt x="41400" y="53880"/>
                </a:lnTo>
                <a:lnTo>
                  <a:pt x="41340" y="53820"/>
                </a:lnTo>
                <a:lnTo>
                  <a:pt x="41010" y="53540"/>
                </a:lnTo>
                <a:lnTo>
                  <a:pt x="40970" y="53490"/>
                </a:lnTo>
                <a:lnTo>
                  <a:pt x="40960" y="53450"/>
                </a:lnTo>
                <a:lnTo>
                  <a:pt x="40960" y="53360"/>
                </a:lnTo>
                <a:lnTo>
                  <a:pt x="40930" y="53170"/>
                </a:lnTo>
                <a:lnTo>
                  <a:pt x="40900" y="53110"/>
                </a:lnTo>
                <a:lnTo>
                  <a:pt x="40880" y="53080"/>
                </a:lnTo>
                <a:lnTo>
                  <a:pt x="40820" y="53020"/>
                </a:lnTo>
                <a:lnTo>
                  <a:pt x="40480" y="52780"/>
                </a:lnTo>
                <a:lnTo>
                  <a:pt x="40400" y="52710"/>
                </a:lnTo>
                <a:lnTo>
                  <a:pt x="40360" y="52650"/>
                </a:lnTo>
                <a:lnTo>
                  <a:pt x="40340" y="52590"/>
                </a:lnTo>
                <a:lnTo>
                  <a:pt x="40280" y="52540"/>
                </a:lnTo>
                <a:lnTo>
                  <a:pt x="40140" y="52420"/>
                </a:lnTo>
                <a:lnTo>
                  <a:pt x="40020" y="52280"/>
                </a:lnTo>
                <a:lnTo>
                  <a:pt x="39930" y="52190"/>
                </a:lnTo>
                <a:lnTo>
                  <a:pt x="39900" y="52150"/>
                </a:lnTo>
                <a:lnTo>
                  <a:pt x="39890" y="52110"/>
                </a:lnTo>
                <a:lnTo>
                  <a:pt x="39840" y="51790"/>
                </a:lnTo>
                <a:lnTo>
                  <a:pt x="39840" y="51740"/>
                </a:lnTo>
                <a:lnTo>
                  <a:pt x="39830" y="51700"/>
                </a:lnTo>
                <a:lnTo>
                  <a:pt x="39820" y="51640"/>
                </a:lnTo>
                <a:lnTo>
                  <a:pt x="39790" y="51580"/>
                </a:lnTo>
                <a:lnTo>
                  <a:pt x="39740" y="51400"/>
                </a:lnTo>
                <a:lnTo>
                  <a:pt x="39670" y="51360"/>
                </a:lnTo>
                <a:lnTo>
                  <a:pt x="39550" y="51300"/>
                </a:lnTo>
                <a:lnTo>
                  <a:pt x="39220" y="51280"/>
                </a:lnTo>
                <a:lnTo>
                  <a:pt x="38980" y="51200"/>
                </a:lnTo>
                <a:lnTo>
                  <a:pt x="38200" y="51050"/>
                </a:lnTo>
                <a:lnTo>
                  <a:pt x="37830" y="51180"/>
                </a:lnTo>
                <a:lnTo>
                  <a:pt x="37730" y="51230"/>
                </a:lnTo>
                <a:lnTo>
                  <a:pt x="37450" y="51270"/>
                </a:lnTo>
                <a:lnTo>
                  <a:pt x="37210" y="51300"/>
                </a:lnTo>
                <a:lnTo>
                  <a:pt x="37010" y="51280"/>
                </a:lnTo>
                <a:lnTo>
                  <a:pt x="36720" y="51220"/>
                </a:lnTo>
                <a:lnTo>
                  <a:pt x="36190" y="51010"/>
                </a:lnTo>
                <a:lnTo>
                  <a:pt x="36350" y="50690"/>
                </a:lnTo>
                <a:lnTo>
                  <a:pt x="36450" y="50360"/>
                </a:lnTo>
                <a:lnTo>
                  <a:pt x="36440" y="49900"/>
                </a:lnTo>
                <a:lnTo>
                  <a:pt x="36610" y="49700"/>
                </a:lnTo>
                <a:lnTo>
                  <a:pt x="37010" y="49110"/>
                </a:lnTo>
                <a:lnTo>
                  <a:pt x="37140" y="48870"/>
                </a:lnTo>
                <a:lnTo>
                  <a:pt x="37250" y="48590"/>
                </a:lnTo>
                <a:lnTo>
                  <a:pt x="37520" y="47700"/>
                </a:lnTo>
                <a:lnTo>
                  <a:pt x="37870" y="47940"/>
                </a:lnTo>
                <a:lnTo>
                  <a:pt x="37990" y="48000"/>
                </a:lnTo>
                <a:lnTo>
                  <a:pt x="38150" y="48000"/>
                </a:lnTo>
                <a:lnTo>
                  <a:pt x="38540" y="47970"/>
                </a:lnTo>
                <a:lnTo>
                  <a:pt x="38770" y="48020"/>
                </a:lnTo>
                <a:lnTo>
                  <a:pt x="38860" y="48070"/>
                </a:lnTo>
                <a:lnTo>
                  <a:pt x="38940" y="48080"/>
                </a:lnTo>
                <a:lnTo>
                  <a:pt x="39050" y="48080"/>
                </a:lnTo>
                <a:lnTo>
                  <a:pt x="39180" y="48020"/>
                </a:lnTo>
                <a:lnTo>
                  <a:pt x="39290" y="47890"/>
                </a:lnTo>
                <a:lnTo>
                  <a:pt x="39670" y="47260"/>
                </a:lnTo>
                <a:lnTo>
                  <a:pt x="39790" y="47110"/>
                </a:lnTo>
                <a:lnTo>
                  <a:pt x="39950" y="46960"/>
                </a:lnTo>
                <a:lnTo>
                  <a:pt x="40190" y="46810"/>
                </a:lnTo>
                <a:lnTo>
                  <a:pt x="40550" y="46620"/>
                </a:lnTo>
                <a:lnTo>
                  <a:pt x="40720" y="46510"/>
                </a:lnTo>
                <a:lnTo>
                  <a:pt x="40870" y="46380"/>
                </a:lnTo>
                <a:lnTo>
                  <a:pt x="41120" y="46050"/>
                </a:lnTo>
                <a:lnTo>
                  <a:pt x="41260" y="45980"/>
                </a:lnTo>
                <a:lnTo>
                  <a:pt x="41410" y="45940"/>
                </a:lnTo>
                <a:lnTo>
                  <a:pt x="41430" y="45930"/>
                </a:lnTo>
                <a:lnTo>
                  <a:pt x="41470" y="45890"/>
                </a:lnTo>
                <a:lnTo>
                  <a:pt x="41640" y="45640"/>
                </a:lnTo>
                <a:lnTo>
                  <a:pt x="41660" y="45590"/>
                </a:lnTo>
                <a:lnTo>
                  <a:pt x="41660" y="45560"/>
                </a:lnTo>
                <a:lnTo>
                  <a:pt x="41650" y="45510"/>
                </a:lnTo>
                <a:lnTo>
                  <a:pt x="41630" y="45470"/>
                </a:lnTo>
                <a:lnTo>
                  <a:pt x="41620" y="45430"/>
                </a:lnTo>
                <a:lnTo>
                  <a:pt x="41630" y="45380"/>
                </a:lnTo>
                <a:lnTo>
                  <a:pt x="41640" y="45340"/>
                </a:lnTo>
                <a:lnTo>
                  <a:pt x="41820" y="45230"/>
                </a:lnTo>
                <a:lnTo>
                  <a:pt x="41920" y="45280"/>
                </a:lnTo>
                <a:lnTo>
                  <a:pt x="42000" y="45350"/>
                </a:lnTo>
                <a:lnTo>
                  <a:pt x="41880" y="45430"/>
                </a:lnTo>
                <a:lnTo>
                  <a:pt x="41840" y="45480"/>
                </a:lnTo>
                <a:lnTo>
                  <a:pt x="41820" y="45530"/>
                </a:lnTo>
                <a:lnTo>
                  <a:pt x="41840" y="45620"/>
                </a:lnTo>
                <a:lnTo>
                  <a:pt x="41890" y="45660"/>
                </a:lnTo>
                <a:lnTo>
                  <a:pt x="41950" y="45680"/>
                </a:lnTo>
                <a:lnTo>
                  <a:pt x="42000" y="45710"/>
                </a:lnTo>
                <a:lnTo>
                  <a:pt x="42120" y="45920"/>
                </a:lnTo>
                <a:lnTo>
                  <a:pt x="42170" y="45980"/>
                </a:lnTo>
                <a:lnTo>
                  <a:pt x="42240" y="46010"/>
                </a:lnTo>
                <a:lnTo>
                  <a:pt x="42420" y="46010"/>
                </a:lnTo>
                <a:lnTo>
                  <a:pt x="42500" y="46030"/>
                </a:lnTo>
                <a:lnTo>
                  <a:pt x="42570" y="46090"/>
                </a:lnTo>
                <a:lnTo>
                  <a:pt x="42760" y="46390"/>
                </a:lnTo>
                <a:lnTo>
                  <a:pt x="42840" y="46460"/>
                </a:lnTo>
                <a:lnTo>
                  <a:pt x="42960" y="46520"/>
                </a:lnTo>
                <a:lnTo>
                  <a:pt x="43110" y="46540"/>
                </a:lnTo>
                <a:lnTo>
                  <a:pt x="43250" y="46480"/>
                </a:lnTo>
                <a:lnTo>
                  <a:pt x="43360" y="46500"/>
                </a:lnTo>
                <a:lnTo>
                  <a:pt x="43630" y="46400"/>
                </a:lnTo>
                <a:lnTo>
                  <a:pt x="43770" y="46460"/>
                </a:lnTo>
                <a:lnTo>
                  <a:pt x="43870" y="46510"/>
                </a:lnTo>
                <a:lnTo>
                  <a:pt x="44560" y="46700"/>
                </a:lnTo>
                <a:lnTo>
                  <a:pt x="44660" y="46770"/>
                </a:lnTo>
                <a:lnTo>
                  <a:pt x="44790" y="46870"/>
                </a:lnTo>
                <a:lnTo>
                  <a:pt x="44960" y="46950"/>
                </a:lnTo>
                <a:lnTo>
                  <a:pt x="45040" y="46880"/>
                </a:lnTo>
                <a:lnTo>
                  <a:pt x="45100" y="46800"/>
                </a:lnTo>
                <a:lnTo>
                  <a:pt x="45220" y="46840"/>
                </a:lnTo>
                <a:lnTo>
                  <a:pt x="45340" y="46790"/>
                </a:lnTo>
                <a:lnTo>
                  <a:pt x="45400" y="46840"/>
                </a:lnTo>
                <a:lnTo>
                  <a:pt x="45480" y="47070"/>
                </a:lnTo>
                <a:lnTo>
                  <a:pt x="45560" y="47050"/>
                </a:lnTo>
                <a:lnTo>
                  <a:pt x="45660" y="47080"/>
                </a:lnTo>
                <a:lnTo>
                  <a:pt x="45750" y="47130"/>
                </a:lnTo>
                <a:lnTo>
                  <a:pt x="45840" y="47160"/>
                </a:lnTo>
                <a:lnTo>
                  <a:pt x="46190" y="47110"/>
                </a:lnTo>
                <a:lnTo>
                  <a:pt x="46250" y="47140"/>
                </a:lnTo>
                <a:lnTo>
                  <a:pt x="46320" y="47260"/>
                </a:lnTo>
                <a:lnTo>
                  <a:pt x="46660" y="47470"/>
                </a:lnTo>
                <a:lnTo>
                  <a:pt x="46780" y="47570"/>
                </a:lnTo>
                <a:lnTo>
                  <a:pt x="46810" y="47680"/>
                </a:lnTo>
                <a:lnTo>
                  <a:pt x="46810" y="47910"/>
                </a:lnTo>
                <a:lnTo>
                  <a:pt x="46820" y="48030"/>
                </a:lnTo>
                <a:lnTo>
                  <a:pt x="46890" y="48130"/>
                </a:lnTo>
                <a:lnTo>
                  <a:pt x="47060" y="48300"/>
                </a:lnTo>
                <a:lnTo>
                  <a:pt x="47130" y="48520"/>
                </a:lnTo>
                <a:lnTo>
                  <a:pt x="47280" y="48740"/>
                </a:lnTo>
                <a:lnTo>
                  <a:pt x="47320" y="48870"/>
                </a:lnTo>
                <a:lnTo>
                  <a:pt x="47310" y="49100"/>
                </a:lnTo>
                <a:lnTo>
                  <a:pt x="47270" y="49190"/>
                </a:lnTo>
                <a:lnTo>
                  <a:pt x="47180" y="49260"/>
                </a:lnTo>
                <a:lnTo>
                  <a:pt x="47140" y="49210"/>
                </a:lnTo>
                <a:lnTo>
                  <a:pt x="46970" y="49330"/>
                </a:lnTo>
                <a:lnTo>
                  <a:pt x="46910" y="49450"/>
                </a:lnTo>
                <a:lnTo>
                  <a:pt x="46960" y="49560"/>
                </a:lnTo>
                <a:lnTo>
                  <a:pt x="47100" y="49620"/>
                </a:lnTo>
                <a:lnTo>
                  <a:pt x="47200" y="49630"/>
                </a:lnTo>
                <a:lnTo>
                  <a:pt x="47270" y="49620"/>
                </a:lnTo>
                <a:lnTo>
                  <a:pt x="47310" y="49640"/>
                </a:lnTo>
                <a:lnTo>
                  <a:pt x="47360" y="49760"/>
                </a:lnTo>
                <a:lnTo>
                  <a:pt x="47340" y="49890"/>
                </a:lnTo>
                <a:lnTo>
                  <a:pt x="47350" y="49980"/>
                </a:lnTo>
                <a:lnTo>
                  <a:pt x="47380" y="50050"/>
                </a:lnTo>
                <a:lnTo>
                  <a:pt x="47470" y="50170"/>
                </a:lnTo>
                <a:lnTo>
                  <a:pt x="47710" y="50570"/>
                </a:lnTo>
                <a:lnTo>
                  <a:pt x="47740" y="50690"/>
                </a:lnTo>
                <a:lnTo>
                  <a:pt x="47720" y="50730"/>
                </a:lnTo>
                <a:lnTo>
                  <a:pt x="47720" y="50780"/>
                </a:lnTo>
                <a:lnTo>
                  <a:pt x="47720" y="50870"/>
                </a:lnTo>
                <a:lnTo>
                  <a:pt x="47700" y="50910"/>
                </a:lnTo>
                <a:lnTo>
                  <a:pt x="47660" y="50950"/>
                </a:lnTo>
                <a:lnTo>
                  <a:pt x="47570" y="51010"/>
                </a:lnTo>
                <a:lnTo>
                  <a:pt x="47540" y="51060"/>
                </a:lnTo>
                <a:lnTo>
                  <a:pt x="47550" y="51220"/>
                </a:lnTo>
                <a:lnTo>
                  <a:pt x="47540" y="51310"/>
                </a:lnTo>
                <a:lnTo>
                  <a:pt x="47620" y="51260"/>
                </a:lnTo>
                <a:lnTo>
                  <a:pt x="47720" y="51220"/>
                </a:lnTo>
                <a:lnTo>
                  <a:pt x="47800" y="51240"/>
                </a:lnTo>
                <a:lnTo>
                  <a:pt x="47810" y="51350"/>
                </a:lnTo>
                <a:lnTo>
                  <a:pt x="47770" y="51390"/>
                </a:lnTo>
                <a:lnTo>
                  <a:pt x="47600" y="51460"/>
                </a:lnTo>
                <a:lnTo>
                  <a:pt x="47540" y="51490"/>
                </a:lnTo>
                <a:lnTo>
                  <a:pt x="47470" y="51640"/>
                </a:lnTo>
                <a:lnTo>
                  <a:pt x="47500" y="51800"/>
                </a:lnTo>
                <a:lnTo>
                  <a:pt x="47670" y="52190"/>
                </a:lnTo>
                <a:lnTo>
                  <a:pt x="47690" y="52260"/>
                </a:lnTo>
                <a:lnTo>
                  <a:pt x="47690" y="52340"/>
                </a:lnTo>
                <a:lnTo>
                  <a:pt x="47670" y="52450"/>
                </a:lnTo>
                <a:lnTo>
                  <a:pt x="47640" y="52560"/>
                </a:lnTo>
                <a:lnTo>
                  <a:pt x="47620" y="52610"/>
                </a:lnTo>
                <a:lnTo>
                  <a:pt x="47650" y="52630"/>
                </a:lnTo>
                <a:lnTo>
                  <a:pt x="48090" y="52840"/>
                </a:lnTo>
                <a:lnTo>
                  <a:pt x="48190" y="52890"/>
                </a:lnTo>
                <a:lnTo>
                  <a:pt x="48370" y="52840"/>
                </a:lnTo>
                <a:lnTo>
                  <a:pt x="48490" y="52810"/>
                </a:lnTo>
                <a:lnTo>
                  <a:pt x="48600" y="52770"/>
                </a:lnTo>
                <a:lnTo>
                  <a:pt x="48900" y="52520"/>
                </a:lnTo>
                <a:lnTo>
                  <a:pt x="49060" y="52410"/>
                </a:lnTo>
                <a:lnTo>
                  <a:pt x="49680" y="51750"/>
                </a:lnTo>
                <a:lnTo>
                  <a:pt x="49800" y="51590"/>
                </a:lnTo>
                <a:lnTo>
                  <a:pt x="49860" y="51380"/>
                </a:lnTo>
                <a:lnTo>
                  <a:pt x="49840" y="50920"/>
                </a:lnTo>
                <a:lnTo>
                  <a:pt x="49760" y="50470"/>
                </a:lnTo>
                <a:lnTo>
                  <a:pt x="49950" y="50640"/>
                </a:lnTo>
                <a:lnTo>
                  <a:pt x="50050" y="50700"/>
                </a:lnTo>
                <a:lnTo>
                  <a:pt x="50090" y="50740"/>
                </a:lnTo>
                <a:lnTo>
                  <a:pt x="50100" y="50770"/>
                </a:lnTo>
                <a:lnTo>
                  <a:pt x="50120" y="50800"/>
                </a:lnTo>
                <a:lnTo>
                  <a:pt x="50170" y="50940"/>
                </a:lnTo>
                <a:lnTo>
                  <a:pt x="50220" y="51020"/>
                </a:lnTo>
                <a:lnTo>
                  <a:pt x="50240" y="51080"/>
                </a:lnTo>
                <a:lnTo>
                  <a:pt x="50250" y="51100"/>
                </a:lnTo>
                <a:lnTo>
                  <a:pt x="50250" y="51120"/>
                </a:lnTo>
                <a:lnTo>
                  <a:pt x="50230" y="51350"/>
                </a:lnTo>
                <a:lnTo>
                  <a:pt x="50230" y="51390"/>
                </a:lnTo>
                <a:lnTo>
                  <a:pt x="50230" y="51410"/>
                </a:lnTo>
                <a:lnTo>
                  <a:pt x="50260" y="51470"/>
                </a:lnTo>
                <a:lnTo>
                  <a:pt x="50280" y="51490"/>
                </a:lnTo>
                <a:lnTo>
                  <a:pt x="50300" y="51520"/>
                </a:lnTo>
                <a:lnTo>
                  <a:pt x="50330" y="51540"/>
                </a:lnTo>
                <a:lnTo>
                  <a:pt x="50360" y="51550"/>
                </a:lnTo>
                <a:lnTo>
                  <a:pt x="50390" y="51560"/>
                </a:lnTo>
                <a:lnTo>
                  <a:pt x="50430" y="51570"/>
                </a:lnTo>
                <a:lnTo>
                  <a:pt x="50520" y="51570"/>
                </a:lnTo>
                <a:lnTo>
                  <a:pt x="50540" y="51570"/>
                </a:lnTo>
                <a:lnTo>
                  <a:pt x="50600" y="51580"/>
                </a:lnTo>
                <a:lnTo>
                  <a:pt x="50650" y="51570"/>
                </a:lnTo>
                <a:lnTo>
                  <a:pt x="50800" y="51520"/>
                </a:lnTo>
                <a:lnTo>
                  <a:pt x="50890" y="51510"/>
                </a:lnTo>
                <a:lnTo>
                  <a:pt x="50910" y="51520"/>
                </a:lnTo>
                <a:lnTo>
                  <a:pt x="50930" y="51520"/>
                </a:lnTo>
                <a:lnTo>
                  <a:pt x="50950" y="51540"/>
                </a:lnTo>
                <a:lnTo>
                  <a:pt x="50970" y="51560"/>
                </a:lnTo>
                <a:lnTo>
                  <a:pt x="51000" y="51580"/>
                </a:lnTo>
                <a:lnTo>
                  <a:pt x="51020" y="51600"/>
                </a:lnTo>
                <a:lnTo>
                  <a:pt x="51030" y="51630"/>
                </a:lnTo>
                <a:lnTo>
                  <a:pt x="51040" y="51660"/>
                </a:lnTo>
                <a:lnTo>
                  <a:pt x="51060" y="51700"/>
                </a:lnTo>
                <a:lnTo>
                  <a:pt x="51090" y="51730"/>
                </a:lnTo>
                <a:lnTo>
                  <a:pt x="51110" y="51750"/>
                </a:lnTo>
                <a:lnTo>
                  <a:pt x="51140" y="51760"/>
                </a:lnTo>
                <a:lnTo>
                  <a:pt x="51190" y="51760"/>
                </a:lnTo>
                <a:lnTo>
                  <a:pt x="51250" y="51740"/>
                </a:lnTo>
                <a:lnTo>
                  <a:pt x="51370" y="51680"/>
                </a:lnTo>
                <a:lnTo>
                  <a:pt x="51440" y="51660"/>
                </a:lnTo>
                <a:lnTo>
                  <a:pt x="51490" y="51660"/>
                </a:lnTo>
                <a:lnTo>
                  <a:pt x="51550" y="51680"/>
                </a:lnTo>
                <a:lnTo>
                  <a:pt x="51570" y="51680"/>
                </a:lnTo>
                <a:lnTo>
                  <a:pt x="51720" y="51700"/>
                </a:lnTo>
                <a:lnTo>
                  <a:pt x="51830" y="51730"/>
                </a:lnTo>
                <a:lnTo>
                  <a:pt x="51870" y="51730"/>
                </a:lnTo>
                <a:lnTo>
                  <a:pt x="51920" y="51730"/>
                </a:lnTo>
                <a:lnTo>
                  <a:pt x="51990" y="51710"/>
                </a:lnTo>
                <a:lnTo>
                  <a:pt x="52050" y="51700"/>
                </a:lnTo>
                <a:lnTo>
                  <a:pt x="52540" y="51570"/>
                </a:lnTo>
                <a:lnTo>
                  <a:pt x="52710" y="51560"/>
                </a:lnTo>
                <a:lnTo>
                  <a:pt x="53040" y="51640"/>
                </a:lnTo>
                <a:lnTo>
                  <a:pt x="53360" y="51660"/>
                </a:lnTo>
                <a:lnTo>
                  <a:pt x="53520" y="51650"/>
                </a:lnTo>
                <a:lnTo>
                  <a:pt x="53670" y="51610"/>
                </a:lnTo>
                <a:lnTo>
                  <a:pt x="53800" y="51520"/>
                </a:lnTo>
                <a:lnTo>
                  <a:pt x="54240" y="51070"/>
                </a:lnTo>
                <a:lnTo>
                  <a:pt x="54370" y="50980"/>
                </a:lnTo>
                <a:lnTo>
                  <a:pt x="54710" y="50800"/>
                </a:lnTo>
                <a:lnTo>
                  <a:pt x="55400" y="50540"/>
                </a:lnTo>
                <a:lnTo>
                  <a:pt x="55730" y="50480"/>
                </a:lnTo>
                <a:lnTo>
                  <a:pt x="55880" y="50480"/>
                </a:lnTo>
                <a:lnTo>
                  <a:pt x="56160" y="50510"/>
                </a:lnTo>
                <a:lnTo>
                  <a:pt x="56280" y="50470"/>
                </a:lnTo>
                <a:lnTo>
                  <a:pt x="56330" y="50370"/>
                </a:lnTo>
                <a:lnTo>
                  <a:pt x="56310" y="50230"/>
                </a:lnTo>
                <a:lnTo>
                  <a:pt x="56310" y="50090"/>
                </a:lnTo>
                <a:lnTo>
                  <a:pt x="56280" y="49990"/>
                </a:lnTo>
                <a:lnTo>
                  <a:pt x="56240" y="49900"/>
                </a:lnTo>
                <a:lnTo>
                  <a:pt x="56180" y="49840"/>
                </a:lnTo>
                <a:lnTo>
                  <a:pt x="56130" y="49800"/>
                </a:lnTo>
                <a:lnTo>
                  <a:pt x="56070" y="49760"/>
                </a:lnTo>
                <a:lnTo>
                  <a:pt x="55930" y="49600"/>
                </a:lnTo>
                <a:lnTo>
                  <a:pt x="55930" y="49480"/>
                </a:lnTo>
                <a:lnTo>
                  <a:pt x="55990" y="49350"/>
                </a:lnTo>
                <a:lnTo>
                  <a:pt x="56030" y="49170"/>
                </a:lnTo>
                <a:lnTo>
                  <a:pt x="55990" y="49000"/>
                </a:lnTo>
                <a:lnTo>
                  <a:pt x="55800" y="48660"/>
                </a:lnTo>
                <a:lnTo>
                  <a:pt x="55760" y="48480"/>
                </a:lnTo>
                <a:lnTo>
                  <a:pt x="55780" y="48300"/>
                </a:lnTo>
                <a:lnTo>
                  <a:pt x="55860" y="47980"/>
                </a:lnTo>
                <a:lnTo>
                  <a:pt x="55850" y="47800"/>
                </a:lnTo>
                <a:lnTo>
                  <a:pt x="57230" y="48680"/>
                </a:lnTo>
                <a:lnTo>
                  <a:pt x="57530" y="48920"/>
                </a:lnTo>
                <a:lnTo>
                  <a:pt x="57840" y="49240"/>
                </a:lnTo>
                <a:lnTo>
                  <a:pt x="57990" y="49370"/>
                </a:lnTo>
                <a:lnTo>
                  <a:pt x="58140" y="49430"/>
                </a:lnTo>
                <a:lnTo>
                  <a:pt x="58490" y="49510"/>
                </a:lnTo>
                <a:lnTo>
                  <a:pt x="58710" y="49580"/>
                </a:lnTo>
                <a:lnTo>
                  <a:pt x="58840" y="49710"/>
                </a:lnTo>
                <a:lnTo>
                  <a:pt x="58930" y="49860"/>
                </a:lnTo>
                <a:lnTo>
                  <a:pt x="58940" y="50010"/>
                </a:lnTo>
                <a:lnTo>
                  <a:pt x="58800" y="50340"/>
                </a:lnTo>
                <a:lnTo>
                  <a:pt x="58750" y="50500"/>
                </a:lnTo>
                <a:lnTo>
                  <a:pt x="58680" y="50660"/>
                </a:lnTo>
                <a:lnTo>
                  <a:pt x="58630" y="50930"/>
                </a:lnTo>
                <a:lnTo>
                  <a:pt x="58630" y="51090"/>
                </a:lnTo>
                <a:lnTo>
                  <a:pt x="58480" y="51120"/>
                </a:lnTo>
                <a:lnTo>
                  <a:pt x="58380" y="51200"/>
                </a:lnTo>
                <a:lnTo>
                  <a:pt x="58290" y="51290"/>
                </a:lnTo>
                <a:lnTo>
                  <a:pt x="58050" y="51610"/>
                </a:lnTo>
                <a:lnTo>
                  <a:pt x="57980" y="51750"/>
                </a:lnTo>
                <a:lnTo>
                  <a:pt x="57940" y="51910"/>
                </a:lnTo>
                <a:lnTo>
                  <a:pt x="57890" y="52240"/>
                </a:lnTo>
                <a:lnTo>
                  <a:pt x="57820" y="52440"/>
                </a:lnTo>
                <a:lnTo>
                  <a:pt x="57700" y="52570"/>
                </a:lnTo>
                <a:lnTo>
                  <a:pt x="57570" y="52640"/>
                </a:lnTo>
                <a:lnTo>
                  <a:pt x="57360" y="52660"/>
                </a:lnTo>
                <a:lnTo>
                  <a:pt x="57250" y="52690"/>
                </a:lnTo>
                <a:lnTo>
                  <a:pt x="57180" y="52760"/>
                </a:lnTo>
                <a:lnTo>
                  <a:pt x="57170" y="52890"/>
                </a:lnTo>
                <a:lnTo>
                  <a:pt x="57200" y="53030"/>
                </a:lnTo>
                <a:lnTo>
                  <a:pt x="57140" y="53210"/>
                </a:lnTo>
                <a:lnTo>
                  <a:pt x="57020" y="53300"/>
                </a:lnTo>
                <a:lnTo>
                  <a:pt x="56850" y="53410"/>
                </a:lnTo>
                <a:lnTo>
                  <a:pt x="56770" y="53530"/>
                </a:lnTo>
                <a:lnTo>
                  <a:pt x="56610" y="53850"/>
                </a:lnTo>
                <a:lnTo>
                  <a:pt x="56470" y="54050"/>
                </a:lnTo>
                <a:lnTo>
                  <a:pt x="56400" y="54220"/>
                </a:lnTo>
                <a:lnTo>
                  <a:pt x="56410" y="54400"/>
                </a:lnTo>
                <a:lnTo>
                  <a:pt x="56530" y="54660"/>
                </a:lnTo>
                <a:lnTo>
                  <a:pt x="56550" y="54730"/>
                </a:lnTo>
                <a:lnTo>
                  <a:pt x="56540" y="54800"/>
                </a:lnTo>
                <a:lnTo>
                  <a:pt x="56500" y="54960"/>
                </a:lnTo>
                <a:lnTo>
                  <a:pt x="56410" y="55110"/>
                </a:lnTo>
                <a:lnTo>
                  <a:pt x="56150" y="55430"/>
                </a:lnTo>
                <a:lnTo>
                  <a:pt x="56100" y="55460"/>
                </a:lnTo>
                <a:lnTo>
                  <a:pt x="55920" y="55560"/>
                </a:lnTo>
                <a:lnTo>
                  <a:pt x="55710" y="55780"/>
                </a:lnTo>
                <a:lnTo>
                  <a:pt x="55610" y="55910"/>
                </a:lnTo>
                <a:lnTo>
                  <a:pt x="55590" y="55990"/>
                </a:lnTo>
                <a:lnTo>
                  <a:pt x="55590" y="56060"/>
                </a:lnTo>
                <a:lnTo>
                  <a:pt x="55630" y="56140"/>
                </a:lnTo>
                <a:lnTo>
                  <a:pt x="55650" y="56230"/>
                </a:lnTo>
                <a:lnTo>
                  <a:pt x="55610" y="56350"/>
                </a:lnTo>
                <a:lnTo>
                  <a:pt x="55510" y="56460"/>
                </a:lnTo>
                <a:lnTo>
                  <a:pt x="55160" y="56660"/>
                </a:lnTo>
                <a:lnTo>
                  <a:pt x="54940" y="56850"/>
                </a:lnTo>
                <a:lnTo>
                  <a:pt x="54760" y="56970"/>
                </a:lnTo>
                <a:lnTo>
                  <a:pt x="54410" y="57120"/>
                </a:lnTo>
                <a:lnTo>
                  <a:pt x="54260" y="57230"/>
                </a:lnTo>
                <a:lnTo>
                  <a:pt x="53700" y="57780"/>
                </a:lnTo>
                <a:lnTo>
                  <a:pt x="53590" y="58020"/>
                </a:lnTo>
                <a:lnTo>
                  <a:pt x="53610" y="58200"/>
                </a:lnTo>
                <a:lnTo>
                  <a:pt x="53570" y="58320"/>
                </a:lnTo>
                <a:lnTo>
                  <a:pt x="53490" y="58470"/>
                </a:lnTo>
                <a:lnTo>
                  <a:pt x="53380" y="58620"/>
                </a:lnTo>
                <a:lnTo>
                  <a:pt x="52970" y="59080"/>
                </a:lnTo>
                <a:lnTo>
                  <a:pt x="52890" y="59250"/>
                </a:lnTo>
                <a:lnTo>
                  <a:pt x="52880" y="59390"/>
                </a:lnTo>
                <a:lnTo>
                  <a:pt x="52830" y="59590"/>
                </a:lnTo>
                <a:lnTo>
                  <a:pt x="52720" y="59720"/>
                </a:lnTo>
                <a:lnTo>
                  <a:pt x="52080" y="60250"/>
                </a:lnTo>
                <a:lnTo>
                  <a:pt x="51920" y="60330"/>
                </a:lnTo>
                <a:lnTo>
                  <a:pt x="51880" y="60470"/>
                </a:lnTo>
                <a:lnTo>
                  <a:pt x="51910" y="60610"/>
                </a:lnTo>
                <a:lnTo>
                  <a:pt x="52020" y="60950"/>
                </a:lnTo>
                <a:lnTo>
                  <a:pt x="51990" y="61150"/>
                </a:lnTo>
                <a:lnTo>
                  <a:pt x="51770" y="61450"/>
                </a:lnTo>
                <a:lnTo>
                  <a:pt x="51660" y="61640"/>
                </a:lnTo>
                <a:lnTo>
                  <a:pt x="51560" y="61750"/>
                </a:lnTo>
                <a:lnTo>
                  <a:pt x="51390" y="61860"/>
                </a:lnTo>
                <a:lnTo>
                  <a:pt x="51260" y="61970"/>
                </a:lnTo>
                <a:lnTo>
                  <a:pt x="51260" y="62090"/>
                </a:lnTo>
                <a:lnTo>
                  <a:pt x="51140" y="62400"/>
                </a:lnTo>
                <a:lnTo>
                  <a:pt x="51180" y="62550"/>
                </a:lnTo>
                <a:lnTo>
                  <a:pt x="51330" y="62940"/>
                </a:lnTo>
                <a:lnTo>
                  <a:pt x="51380" y="63220"/>
                </a:lnTo>
                <a:lnTo>
                  <a:pt x="51340" y="63400"/>
                </a:lnTo>
                <a:lnTo>
                  <a:pt x="51220" y="63510"/>
                </a:lnTo>
                <a:lnTo>
                  <a:pt x="50930" y="63630"/>
                </a:lnTo>
                <a:lnTo>
                  <a:pt x="50850" y="63680"/>
                </a:lnTo>
                <a:lnTo>
                  <a:pt x="50720" y="63770"/>
                </a:lnTo>
                <a:lnTo>
                  <a:pt x="50610" y="63890"/>
                </a:lnTo>
                <a:lnTo>
                  <a:pt x="50530" y="64030"/>
                </a:lnTo>
                <a:lnTo>
                  <a:pt x="50560" y="64190"/>
                </a:lnTo>
                <a:lnTo>
                  <a:pt x="50610" y="64350"/>
                </a:lnTo>
                <a:lnTo>
                  <a:pt x="50640" y="64510"/>
                </a:lnTo>
                <a:lnTo>
                  <a:pt x="50540" y="64790"/>
                </a:lnTo>
                <a:lnTo>
                  <a:pt x="50520" y="64910"/>
                </a:lnTo>
                <a:lnTo>
                  <a:pt x="50540" y="65010"/>
                </a:lnTo>
                <a:lnTo>
                  <a:pt x="50570" y="65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Cuanza Nort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110" y="30850"/>
                </a:moveTo>
                <a:lnTo>
                  <a:pt x="29300" y="30810"/>
                </a:lnTo>
                <a:lnTo>
                  <a:pt x="29380" y="30820"/>
                </a:lnTo>
                <a:lnTo>
                  <a:pt x="29540" y="30870"/>
                </a:lnTo>
                <a:lnTo>
                  <a:pt x="29750" y="30900"/>
                </a:lnTo>
                <a:lnTo>
                  <a:pt x="29830" y="30910"/>
                </a:lnTo>
                <a:lnTo>
                  <a:pt x="29940" y="30890"/>
                </a:lnTo>
                <a:lnTo>
                  <a:pt x="30110" y="30830"/>
                </a:lnTo>
                <a:lnTo>
                  <a:pt x="30140" y="30810"/>
                </a:lnTo>
                <a:lnTo>
                  <a:pt x="30190" y="30770"/>
                </a:lnTo>
                <a:lnTo>
                  <a:pt x="30200" y="30750"/>
                </a:lnTo>
                <a:lnTo>
                  <a:pt x="30310" y="30640"/>
                </a:lnTo>
                <a:lnTo>
                  <a:pt x="30390" y="30550"/>
                </a:lnTo>
                <a:lnTo>
                  <a:pt x="30430" y="30490"/>
                </a:lnTo>
                <a:lnTo>
                  <a:pt x="30500" y="30280"/>
                </a:lnTo>
                <a:lnTo>
                  <a:pt x="30540" y="30220"/>
                </a:lnTo>
                <a:lnTo>
                  <a:pt x="30600" y="30170"/>
                </a:lnTo>
                <a:lnTo>
                  <a:pt x="30690" y="30090"/>
                </a:lnTo>
                <a:lnTo>
                  <a:pt x="30750" y="30050"/>
                </a:lnTo>
                <a:lnTo>
                  <a:pt x="30800" y="30030"/>
                </a:lnTo>
                <a:lnTo>
                  <a:pt x="30830" y="30030"/>
                </a:lnTo>
                <a:lnTo>
                  <a:pt x="30860" y="30040"/>
                </a:lnTo>
                <a:lnTo>
                  <a:pt x="30920" y="30070"/>
                </a:lnTo>
                <a:lnTo>
                  <a:pt x="30960" y="30080"/>
                </a:lnTo>
                <a:lnTo>
                  <a:pt x="31010" y="30080"/>
                </a:lnTo>
                <a:lnTo>
                  <a:pt x="31050" y="30090"/>
                </a:lnTo>
                <a:lnTo>
                  <a:pt x="31120" y="30110"/>
                </a:lnTo>
                <a:lnTo>
                  <a:pt x="31180" y="30140"/>
                </a:lnTo>
                <a:lnTo>
                  <a:pt x="31200" y="30160"/>
                </a:lnTo>
                <a:lnTo>
                  <a:pt x="31220" y="30190"/>
                </a:lnTo>
                <a:lnTo>
                  <a:pt x="31240" y="30210"/>
                </a:lnTo>
                <a:lnTo>
                  <a:pt x="31260" y="30240"/>
                </a:lnTo>
                <a:lnTo>
                  <a:pt x="31300" y="30260"/>
                </a:lnTo>
                <a:lnTo>
                  <a:pt x="31340" y="30280"/>
                </a:lnTo>
                <a:lnTo>
                  <a:pt x="31410" y="30290"/>
                </a:lnTo>
                <a:lnTo>
                  <a:pt x="31460" y="30280"/>
                </a:lnTo>
                <a:lnTo>
                  <a:pt x="31510" y="30260"/>
                </a:lnTo>
                <a:lnTo>
                  <a:pt x="31660" y="30170"/>
                </a:lnTo>
                <a:lnTo>
                  <a:pt x="31710" y="30150"/>
                </a:lnTo>
                <a:lnTo>
                  <a:pt x="31770" y="30140"/>
                </a:lnTo>
                <a:lnTo>
                  <a:pt x="31890" y="30140"/>
                </a:lnTo>
                <a:lnTo>
                  <a:pt x="31930" y="30150"/>
                </a:lnTo>
                <a:lnTo>
                  <a:pt x="32000" y="30180"/>
                </a:lnTo>
                <a:lnTo>
                  <a:pt x="32050" y="30180"/>
                </a:lnTo>
                <a:lnTo>
                  <a:pt x="32080" y="30170"/>
                </a:lnTo>
                <a:lnTo>
                  <a:pt x="32090" y="30140"/>
                </a:lnTo>
                <a:lnTo>
                  <a:pt x="32120" y="30020"/>
                </a:lnTo>
                <a:lnTo>
                  <a:pt x="32130" y="29980"/>
                </a:lnTo>
                <a:lnTo>
                  <a:pt x="32150" y="29950"/>
                </a:lnTo>
                <a:lnTo>
                  <a:pt x="32200" y="29900"/>
                </a:lnTo>
                <a:lnTo>
                  <a:pt x="32240" y="29890"/>
                </a:lnTo>
                <a:lnTo>
                  <a:pt x="32300" y="29880"/>
                </a:lnTo>
                <a:lnTo>
                  <a:pt x="32330" y="29870"/>
                </a:lnTo>
                <a:lnTo>
                  <a:pt x="32350" y="29850"/>
                </a:lnTo>
                <a:lnTo>
                  <a:pt x="32360" y="29810"/>
                </a:lnTo>
                <a:lnTo>
                  <a:pt x="32410" y="29730"/>
                </a:lnTo>
                <a:lnTo>
                  <a:pt x="32420" y="29730"/>
                </a:lnTo>
                <a:lnTo>
                  <a:pt x="32450" y="29730"/>
                </a:lnTo>
                <a:lnTo>
                  <a:pt x="32480" y="29730"/>
                </a:lnTo>
                <a:lnTo>
                  <a:pt x="32510" y="29710"/>
                </a:lnTo>
                <a:lnTo>
                  <a:pt x="32530" y="29680"/>
                </a:lnTo>
                <a:lnTo>
                  <a:pt x="32550" y="29590"/>
                </a:lnTo>
                <a:lnTo>
                  <a:pt x="32580" y="29560"/>
                </a:lnTo>
                <a:lnTo>
                  <a:pt x="32600" y="29500"/>
                </a:lnTo>
                <a:lnTo>
                  <a:pt x="32630" y="29410"/>
                </a:lnTo>
                <a:lnTo>
                  <a:pt x="32650" y="29190"/>
                </a:lnTo>
                <a:lnTo>
                  <a:pt x="32680" y="29040"/>
                </a:lnTo>
                <a:lnTo>
                  <a:pt x="32720" y="28980"/>
                </a:lnTo>
                <a:lnTo>
                  <a:pt x="32760" y="28930"/>
                </a:lnTo>
                <a:lnTo>
                  <a:pt x="32760" y="28880"/>
                </a:lnTo>
                <a:lnTo>
                  <a:pt x="32760" y="28830"/>
                </a:lnTo>
                <a:lnTo>
                  <a:pt x="32710" y="28760"/>
                </a:lnTo>
                <a:lnTo>
                  <a:pt x="32670" y="28720"/>
                </a:lnTo>
                <a:lnTo>
                  <a:pt x="32640" y="28690"/>
                </a:lnTo>
                <a:lnTo>
                  <a:pt x="32610" y="28700"/>
                </a:lnTo>
                <a:lnTo>
                  <a:pt x="32550" y="28720"/>
                </a:lnTo>
                <a:lnTo>
                  <a:pt x="32510" y="28720"/>
                </a:lnTo>
                <a:lnTo>
                  <a:pt x="32500" y="28680"/>
                </a:lnTo>
                <a:lnTo>
                  <a:pt x="32500" y="28610"/>
                </a:lnTo>
                <a:lnTo>
                  <a:pt x="32540" y="28470"/>
                </a:lnTo>
                <a:lnTo>
                  <a:pt x="32600" y="28350"/>
                </a:lnTo>
                <a:lnTo>
                  <a:pt x="32610" y="28320"/>
                </a:lnTo>
                <a:lnTo>
                  <a:pt x="32620" y="28230"/>
                </a:lnTo>
                <a:lnTo>
                  <a:pt x="32570" y="28020"/>
                </a:lnTo>
                <a:lnTo>
                  <a:pt x="32720" y="27920"/>
                </a:lnTo>
                <a:lnTo>
                  <a:pt x="33150" y="27810"/>
                </a:lnTo>
                <a:lnTo>
                  <a:pt x="33860" y="27790"/>
                </a:lnTo>
                <a:lnTo>
                  <a:pt x="33970" y="27790"/>
                </a:lnTo>
                <a:lnTo>
                  <a:pt x="34100" y="27950"/>
                </a:lnTo>
                <a:lnTo>
                  <a:pt x="34090" y="28100"/>
                </a:lnTo>
                <a:lnTo>
                  <a:pt x="34040" y="28250"/>
                </a:lnTo>
                <a:lnTo>
                  <a:pt x="34060" y="28410"/>
                </a:lnTo>
                <a:lnTo>
                  <a:pt x="34190" y="28530"/>
                </a:lnTo>
                <a:lnTo>
                  <a:pt x="34410" y="28590"/>
                </a:lnTo>
                <a:lnTo>
                  <a:pt x="34650" y="28590"/>
                </a:lnTo>
                <a:lnTo>
                  <a:pt x="34840" y="28580"/>
                </a:lnTo>
                <a:lnTo>
                  <a:pt x="34990" y="28530"/>
                </a:lnTo>
                <a:lnTo>
                  <a:pt x="35250" y="28380"/>
                </a:lnTo>
                <a:lnTo>
                  <a:pt x="35390" y="28320"/>
                </a:lnTo>
                <a:lnTo>
                  <a:pt x="35690" y="28280"/>
                </a:lnTo>
                <a:lnTo>
                  <a:pt x="35850" y="28280"/>
                </a:lnTo>
                <a:lnTo>
                  <a:pt x="35980" y="28300"/>
                </a:lnTo>
                <a:lnTo>
                  <a:pt x="36020" y="28310"/>
                </a:lnTo>
                <a:lnTo>
                  <a:pt x="36170" y="28440"/>
                </a:lnTo>
                <a:lnTo>
                  <a:pt x="36270" y="28540"/>
                </a:lnTo>
                <a:lnTo>
                  <a:pt x="36290" y="28570"/>
                </a:lnTo>
                <a:lnTo>
                  <a:pt x="36290" y="28590"/>
                </a:lnTo>
                <a:lnTo>
                  <a:pt x="36180" y="28650"/>
                </a:lnTo>
                <a:lnTo>
                  <a:pt x="36180" y="28770"/>
                </a:lnTo>
                <a:lnTo>
                  <a:pt x="36250" y="28870"/>
                </a:lnTo>
                <a:lnTo>
                  <a:pt x="36390" y="28900"/>
                </a:lnTo>
                <a:lnTo>
                  <a:pt x="36510" y="29010"/>
                </a:lnTo>
                <a:lnTo>
                  <a:pt x="36540" y="29330"/>
                </a:lnTo>
                <a:lnTo>
                  <a:pt x="36530" y="29610"/>
                </a:lnTo>
                <a:lnTo>
                  <a:pt x="36520" y="29920"/>
                </a:lnTo>
                <a:lnTo>
                  <a:pt x="36590" y="30260"/>
                </a:lnTo>
                <a:lnTo>
                  <a:pt x="36620" y="30630"/>
                </a:lnTo>
                <a:lnTo>
                  <a:pt x="36650" y="30740"/>
                </a:lnTo>
                <a:lnTo>
                  <a:pt x="36640" y="30870"/>
                </a:lnTo>
                <a:lnTo>
                  <a:pt x="36520" y="30980"/>
                </a:lnTo>
                <a:lnTo>
                  <a:pt x="35860" y="31210"/>
                </a:lnTo>
                <a:lnTo>
                  <a:pt x="35750" y="31280"/>
                </a:lnTo>
                <a:lnTo>
                  <a:pt x="35710" y="31380"/>
                </a:lnTo>
                <a:lnTo>
                  <a:pt x="35710" y="31470"/>
                </a:lnTo>
                <a:lnTo>
                  <a:pt x="35670" y="31600"/>
                </a:lnTo>
                <a:lnTo>
                  <a:pt x="35420" y="31960"/>
                </a:lnTo>
                <a:lnTo>
                  <a:pt x="35340" y="32190"/>
                </a:lnTo>
                <a:lnTo>
                  <a:pt x="35380" y="32310"/>
                </a:lnTo>
                <a:lnTo>
                  <a:pt x="35480" y="32480"/>
                </a:lnTo>
                <a:lnTo>
                  <a:pt x="35620" y="32580"/>
                </a:lnTo>
                <a:lnTo>
                  <a:pt x="35910" y="32710"/>
                </a:lnTo>
                <a:lnTo>
                  <a:pt x="36000" y="32830"/>
                </a:lnTo>
                <a:lnTo>
                  <a:pt x="36020" y="32970"/>
                </a:lnTo>
                <a:lnTo>
                  <a:pt x="35980" y="33120"/>
                </a:lnTo>
                <a:lnTo>
                  <a:pt x="35840" y="33420"/>
                </a:lnTo>
                <a:lnTo>
                  <a:pt x="35650" y="34030"/>
                </a:lnTo>
                <a:lnTo>
                  <a:pt x="35560" y="34630"/>
                </a:lnTo>
                <a:lnTo>
                  <a:pt x="35490" y="34860"/>
                </a:lnTo>
                <a:lnTo>
                  <a:pt x="35480" y="34980"/>
                </a:lnTo>
                <a:lnTo>
                  <a:pt x="35480" y="35170"/>
                </a:lnTo>
                <a:lnTo>
                  <a:pt x="35500" y="35380"/>
                </a:lnTo>
                <a:lnTo>
                  <a:pt x="35470" y="35810"/>
                </a:lnTo>
                <a:lnTo>
                  <a:pt x="35410" y="35880"/>
                </a:lnTo>
                <a:lnTo>
                  <a:pt x="35360" y="35910"/>
                </a:lnTo>
                <a:lnTo>
                  <a:pt x="35270" y="35950"/>
                </a:lnTo>
                <a:lnTo>
                  <a:pt x="35010" y="35990"/>
                </a:lnTo>
                <a:lnTo>
                  <a:pt x="34760" y="35990"/>
                </a:lnTo>
                <a:lnTo>
                  <a:pt x="34690" y="35970"/>
                </a:lnTo>
                <a:lnTo>
                  <a:pt x="34570" y="35890"/>
                </a:lnTo>
                <a:lnTo>
                  <a:pt x="34500" y="35870"/>
                </a:lnTo>
                <a:lnTo>
                  <a:pt x="34410" y="35890"/>
                </a:lnTo>
                <a:lnTo>
                  <a:pt x="34330" y="35940"/>
                </a:lnTo>
                <a:lnTo>
                  <a:pt x="34250" y="36010"/>
                </a:lnTo>
                <a:lnTo>
                  <a:pt x="34170" y="36060"/>
                </a:lnTo>
                <a:lnTo>
                  <a:pt x="34120" y="36060"/>
                </a:lnTo>
                <a:lnTo>
                  <a:pt x="34000" y="36060"/>
                </a:lnTo>
                <a:lnTo>
                  <a:pt x="33950" y="36070"/>
                </a:lnTo>
                <a:lnTo>
                  <a:pt x="33890" y="36120"/>
                </a:lnTo>
                <a:lnTo>
                  <a:pt x="33790" y="36220"/>
                </a:lnTo>
                <a:lnTo>
                  <a:pt x="33730" y="36270"/>
                </a:lnTo>
                <a:lnTo>
                  <a:pt x="33590" y="36310"/>
                </a:lnTo>
                <a:lnTo>
                  <a:pt x="33320" y="36320"/>
                </a:lnTo>
                <a:lnTo>
                  <a:pt x="33180" y="36350"/>
                </a:lnTo>
                <a:lnTo>
                  <a:pt x="33000" y="36540"/>
                </a:lnTo>
                <a:lnTo>
                  <a:pt x="32920" y="36810"/>
                </a:lnTo>
                <a:lnTo>
                  <a:pt x="32820" y="37050"/>
                </a:lnTo>
                <a:lnTo>
                  <a:pt x="32570" y="37150"/>
                </a:lnTo>
                <a:lnTo>
                  <a:pt x="32290" y="37130"/>
                </a:lnTo>
                <a:lnTo>
                  <a:pt x="32190" y="37140"/>
                </a:lnTo>
                <a:lnTo>
                  <a:pt x="32100" y="37160"/>
                </a:lnTo>
                <a:lnTo>
                  <a:pt x="32040" y="37270"/>
                </a:lnTo>
                <a:lnTo>
                  <a:pt x="32370" y="37570"/>
                </a:lnTo>
                <a:lnTo>
                  <a:pt x="32450" y="37850"/>
                </a:lnTo>
                <a:lnTo>
                  <a:pt x="32290" y="38050"/>
                </a:lnTo>
                <a:lnTo>
                  <a:pt x="32100" y="38290"/>
                </a:lnTo>
                <a:lnTo>
                  <a:pt x="32120" y="38410"/>
                </a:lnTo>
                <a:lnTo>
                  <a:pt x="32260" y="38700"/>
                </a:lnTo>
                <a:lnTo>
                  <a:pt x="32310" y="38880"/>
                </a:lnTo>
                <a:lnTo>
                  <a:pt x="32330" y="39110"/>
                </a:lnTo>
                <a:lnTo>
                  <a:pt x="32280" y="39280"/>
                </a:lnTo>
                <a:lnTo>
                  <a:pt x="32190" y="39410"/>
                </a:lnTo>
                <a:lnTo>
                  <a:pt x="32030" y="39600"/>
                </a:lnTo>
                <a:lnTo>
                  <a:pt x="31970" y="39580"/>
                </a:lnTo>
                <a:lnTo>
                  <a:pt x="31870" y="39570"/>
                </a:lnTo>
                <a:lnTo>
                  <a:pt x="31810" y="39550"/>
                </a:lnTo>
                <a:lnTo>
                  <a:pt x="31290" y="39330"/>
                </a:lnTo>
                <a:lnTo>
                  <a:pt x="31090" y="39290"/>
                </a:lnTo>
                <a:lnTo>
                  <a:pt x="31030" y="39260"/>
                </a:lnTo>
                <a:lnTo>
                  <a:pt x="30980" y="39260"/>
                </a:lnTo>
                <a:lnTo>
                  <a:pt x="30960" y="39330"/>
                </a:lnTo>
                <a:lnTo>
                  <a:pt x="30980" y="39470"/>
                </a:lnTo>
                <a:lnTo>
                  <a:pt x="30960" y="39520"/>
                </a:lnTo>
                <a:lnTo>
                  <a:pt x="30870" y="39580"/>
                </a:lnTo>
                <a:lnTo>
                  <a:pt x="30360" y="39530"/>
                </a:lnTo>
                <a:lnTo>
                  <a:pt x="30120" y="39600"/>
                </a:lnTo>
                <a:lnTo>
                  <a:pt x="30090" y="39600"/>
                </a:lnTo>
                <a:lnTo>
                  <a:pt x="30010" y="39650"/>
                </a:lnTo>
                <a:lnTo>
                  <a:pt x="29940" y="39640"/>
                </a:lnTo>
                <a:lnTo>
                  <a:pt x="29880" y="39610"/>
                </a:lnTo>
                <a:lnTo>
                  <a:pt x="29800" y="39620"/>
                </a:lnTo>
                <a:lnTo>
                  <a:pt x="29760" y="39660"/>
                </a:lnTo>
                <a:lnTo>
                  <a:pt x="29710" y="39760"/>
                </a:lnTo>
                <a:lnTo>
                  <a:pt x="29670" y="39810"/>
                </a:lnTo>
                <a:lnTo>
                  <a:pt x="29620" y="39830"/>
                </a:lnTo>
                <a:lnTo>
                  <a:pt x="28930" y="39940"/>
                </a:lnTo>
                <a:lnTo>
                  <a:pt x="28860" y="39930"/>
                </a:lnTo>
                <a:lnTo>
                  <a:pt x="28720" y="39900"/>
                </a:lnTo>
                <a:lnTo>
                  <a:pt x="28480" y="39900"/>
                </a:lnTo>
                <a:lnTo>
                  <a:pt x="28440" y="39900"/>
                </a:lnTo>
                <a:lnTo>
                  <a:pt x="28400" y="39920"/>
                </a:lnTo>
                <a:lnTo>
                  <a:pt x="28350" y="39950"/>
                </a:lnTo>
                <a:lnTo>
                  <a:pt x="28300" y="39980"/>
                </a:lnTo>
                <a:lnTo>
                  <a:pt x="28260" y="39960"/>
                </a:lnTo>
                <a:lnTo>
                  <a:pt x="28150" y="39840"/>
                </a:lnTo>
                <a:lnTo>
                  <a:pt x="28100" y="39810"/>
                </a:lnTo>
                <a:lnTo>
                  <a:pt x="27930" y="39720"/>
                </a:lnTo>
                <a:lnTo>
                  <a:pt x="27880" y="39670"/>
                </a:lnTo>
                <a:lnTo>
                  <a:pt x="27700" y="39490"/>
                </a:lnTo>
                <a:lnTo>
                  <a:pt x="27600" y="39410"/>
                </a:lnTo>
                <a:lnTo>
                  <a:pt x="27480" y="39360"/>
                </a:lnTo>
                <a:lnTo>
                  <a:pt x="27330" y="39320"/>
                </a:lnTo>
                <a:lnTo>
                  <a:pt x="27180" y="39310"/>
                </a:lnTo>
                <a:lnTo>
                  <a:pt x="26960" y="39380"/>
                </a:lnTo>
                <a:lnTo>
                  <a:pt x="26910" y="39370"/>
                </a:lnTo>
                <a:lnTo>
                  <a:pt x="26870" y="39360"/>
                </a:lnTo>
                <a:lnTo>
                  <a:pt x="26650" y="39310"/>
                </a:lnTo>
                <a:lnTo>
                  <a:pt x="26610" y="39270"/>
                </a:lnTo>
                <a:lnTo>
                  <a:pt x="26580" y="39110"/>
                </a:lnTo>
                <a:lnTo>
                  <a:pt x="26560" y="39080"/>
                </a:lnTo>
                <a:lnTo>
                  <a:pt x="26540" y="39060"/>
                </a:lnTo>
                <a:lnTo>
                  <a:pt x="26420" y="38970"/>
                </a:lnTo>
                <a:lnTo>
                  <a:pt x="26360" y="38940"/>
                </a:lnTo>
                <a:lnTo>
                  <a:pt x="26270" y="38980"/>
                </a:lnTo>
                <a:lnTo>
                  <a:pt x="26120" y="39000"/>
                </a:lnTo>
                <a:lnTo>
                  <a:pt x="25950" y="39000"/>
                </a:lnTo>
                <a:lnTo>
                  <a:pt x="25850" y="38960"/>
                </a:lnTo>
                <a:lnTo>
                  <a:pt x="25750" y="38840"/>
                </a:lnTo>
                <a:lnTo>
                  <a:pt x="25600" y="38450"/>
                </a:lnTo>
                <a:lnTo>
                  <a:pt x="25410" y="38280"/>
                </a:lnTo>
                <a:lnTo>
                  <a:pt x="25340" y="38290"/>
                </a:lnTo>
                <a:lnTo>
                  <a:pt x="25610" y="37650"/>
                </a:lnTo>
                <a:lnTo>
                  <a:pt x="25760" y="37150"/>
                </a:lnTo>
                <a:lnTo>
                  <a:pt x="25840" y="37000"/>
                </a:lnTo>
                <a:lnTo>
                  <a:pt x="26050" y="36740"/>
                </a:lnTo>
                <a:lnTo>
                  <a:pt x="26090" y="36620"/>
                </a:lnTo>
                <a:lnTo>
                  <a:pt x="26100" y="36570"/>
                </a:lnTo>
                <a:lnTo>
                  <a:pt x="25990" y="36410"/>
                </a:lnTo>
                <a:lnTo>
                  <a:pt x="25900" y="36240"/>
                </a:lnTo>
                <a:lnTo>
                  <a:pt x="25910" y="36130"/>
                </a:lnTo>
                <a:lnTo>
                  <a:pt x="25940" y="35990"/>
                </a:lnTo>
                <a:lnTo>
                  <a:pt x="25890" y="35860"/>
                </a:lnTo>
                <a:lnTo>
                  <a:pt x="25770" y="35770"/>
                </a:lnTo>
                <a:lnTo>
                  <a:pt x="25430" y="35670"/>
                </a:lnTo>
                <a:lnTo>
                  <a:pt x="25280" y="35570"/>
                </a:lnTo>
                <a:lnTo>
                  <a:pt x="25280" y="35450"/>
                </a:lnTo>
                <a:lnTo>
                  <a:pt x="25370" y="35360"/>
                </a:lnTo>
                <a:lnTo>
                  <a:pt x="25500" y="35280"/>
                </a:lnTo>
                <a:lnTo>
                  <a:pt x="25630" y="35180"/>
                </a:lnTo>
                <a:lnTo>
                  <a:pt x="25720" y="35000"/>
                </a:lnTo>
                <a:lnTo>
                  <a:pt x="25730" y="34880"/>
                </a:lnTo>
                <a:lnTo>
                  <a:pt x="25710" y="34810"/>
                </a:lnTo>
                <a:lnTo>
                  <a:pt x="25670" y="34750"/>
                </a:lnTo>
                <a:lnTo>
                  <a:pt x="25440" y="34580"/>
                </a:lnTo>
                <a:lnTo>
                  <a:pt x="25340" y="34490"/>
                </a:lnTo>
                <a:lnTo>
                  <a:pt x="25320" y="34400"/>
                </a:lnTo>
                <a:lnTo>
                  <a:pt x="25360" y="34270"/>
                </a:lnTo>
                <a:lnTo>
                  <a:pt x="25580" y="34090"/>
                </a:lnTo>
                <a:lnTo>
                  <a:pt x="26330" y="33880"/>
                </a:lnTo>
                <a:lnTo>
                  <a:pt x="26610" y="33770"/>
                </a:lnTo>
                <a:lnTo>
                  <a:pt x="26830" y="33640"/>
                </a:lnTo>
                <a:lnTo>
                  <a:pt x="26970" y="33520"/>
                </a:lnTo>
                <a:lnTo>
                  <a:pt x="27080" y="33390"/>
                </a:lnTo>
                <a:lnTo>
                  <a:pt x="27160" y="33250"/>
                </a:lnTo>
                <a:lnTo>
                  <a:pt x="27210" y="33110"/>
                </a:lnTo>
                <a:lnTo>
                  <a:pt x="27230" y="32950"/>
                </a:lnTo>
                <a:lnTo>
                  <a:pt x="27200" y="32800"/>
                </a:lnTo>
                <a:lnTo>
                  <a:pt x="26970" y="32160"/>
                </a:lnTo>
                <a:lnTo>
                  <a:pt x="26820" y="31970"/>
                </a:lnTo>
                <a:lnTo>
                  <a:pt x="26640" y="31810"/>
                </a:lnTo>
                <a:lnTo>
                  <a:pt x="26540" y="31660"/>
                </a:lnTo>
                <a:lnTo>
                  <a:pt x="26500" y="31550"/>
                </a:lnTo>
                <a:lnTo>
                  <a:pt x="26490" y="31500"/>
                </a:lnTo>
                <a:lnTo>
                  <a:pt x="26510" y="31300"/>
                </a:lnTo>
                <a:lnTo>
                  <a:pt x="26760" y="31060"/>
                </a:lnTo>
                <a:lnTo>
                  <a:pt x="27040" y="30870"/>
                </a:lnTo>
                <a:lnTo>
                  <a:pt x="27250" y="30780"/>
                </a:lnTo>
                <a:lnTo>
                  <a:pt x="27360" y="30760"/>
                </a:lnTo>
                <a:lnTo>
                  <a:pt x="27530" y="30760"/>
                </a:lnTo>
                <a:lnTo>
                  <a:pt x="27600" y="30770"/>
                </a:lnTo>
                <a:lnTo>
                  <a:pt x="27740" y="30810"/>
                </a:lnTo>
                <a:lnTo>
                  <a:pt x="27780" y="30820"/>
                </a:lnTo>
                <a:lnTo>
                  <a:pt x="28060" y="30800"/>
                </a:lnTo>
                <a:lnTo>
                  <a:pt x="28120" y="30800"/>
                </a:lnTo>
                <a:lnTo>
                  <a:pt x="28200" y="30810"/>
                </a:lnTo>
                <a:lnTo>
                  <a:pt x="28370" y="30810"/>
                </a:lnTo>
                <a:lnTo>
                  <a:pt x="28410" y="30810"/>
                </a:lnTo>
                <a:lnTo>
                  <a:pt x="28680" y="30860"/>
                </a:lnTo>
                <a:lnTo>
                  <a:pt x="28710" y="30870"/>
                </a:lnTo>
                <a:lnTo>
                  <a:pt x="28730" y="30890"/>
                </a:lnTo>
                <a:lnTo>
                  <a:pt x="28750" y="30910"/>
                </a:lnTo>
                <a:lnTo>
                  <a:pt x="28780" y="30960"/>
                </a:lnTo>
                <a:lnTo>
                  <a:pt x="28810" y="30980"/>
                </a:lnTo>
                <a:lnTo>
                  <a:pt x="28840" y="30980"/>
                </a:lnTo>
                <a:lnTo>
                  <a:pt x="28870" y="30970"/>
                </a:lnTo>
                <a:lnTo>
                  <a:pt x="28930" y="30910"/>
                </a:lnTo>
                <a:lnTo>
                  <a:pt x="29110" y="30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Huí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920" y="68170"/>
                </a:moveTo>
                <a:lnTo>
                  <a:pt x="40990" y="68320"/>
                </a:lnTo>
                <a:lnTo>
                  <a:pt x="41000" y="68370"/>
                </a:lnTo>
                <a:lnTo>
                  <a:pt x="41000" y="68450"/>
                </a:lnTo>
                <a:lnTo>
                  <a:pt x="40980" y="68490"/>
                </a:lnTo>
                <a:lnTo>
                  <a:pt x="40950" y="68560"/>
                </a:lnTo>
                <a:lnTo>
                  <a:pt x="40950" y="68630"/>
                </a:lnTo>
                <a:lnTo>
                  <a:pt x="40960" y="68720"/>
                </a:lnTo>
                <a:lnTo>
                  <a:pt x="41060" y="69010"/>
                </a:lnTo>
                <a:lnTo>
                  <a:pt x="41070" y="69090"/>
                </a:lnTo>
                <a:lnTo>
                  <a:pt x="41060" y="69160"/>
                </a:lnTo>
                <a:lnTo>
                  <a:pt x="41020" y="69320"/>
                </a:lnTo>
                <a:lnTo>
                  <a:pt x="40980" y="69710"/>
                </a:lnTo>
                <a:lnTo>
                  <a:pt x="40970" y="69740"/>
                </a:lnTo>
                <a:lnTo>
                  <a:pt x="40950" y="69750"/>
                </a:lnTo>
                <a:lnTo>
                  <a:pt x="40930" y="69770"/>
                </a:lnTo>
                <a:lnTo>
                  <a:pt x="40900" y="69780"/>
                </a:lnTo>
                <a:lnTo>
                  <a:pt x="40880" y="69790"/>
                </a:lnTo>
                <a:lnTo>
                  <a:pt x="40860" y="69820"/>
                </a:lnTo>
                <a:lnTo>
                  <a:pt x="40850" y="69860"/>
                </a:lnTo>
                <a:lnTo>
                  <a:pt x="40850" y="69900"/>
                </a:lnTo>
                <a:lnTo>
                  <a:pt x="40950" y="70510"/>
                </a:lnTo>
                <a:lnTo>
                  <a:pt x="40970" y="70600"/>
                </a:lnTo>
                <a:lnTo>
                  <a:pt x="41080" y="70810"/>
                </a:lnTo>
                <a:lnTo>
                  <a:pt x="41130" y="70980"/>
                </a:lnTo>
                <a:lnTo>
                  <a:pt x="41130" y="71080"/>
                </a:lnTo>
                <a:lnTo>
                  <a:pt x="41130" y="71140"/>
                </a:lnTo>
                <a:lnTo>
                  <a:pt x="41120" y="71180"/>
                </a:lnTo>
                <a:lnTo>
                  <a:pt x="41110" y="71240"/>
                </a:lnTo>
                <a:lnTo>
                  <a:pt x="41110" y="71320"/>
                </a:lnTo>
                <a:lnTo>
                  <a:pt x="41130" y="71470"/>
                </a:lnTo>
                <a:lnTo>
                  <a:pt x="41140" y="71590"/>
                </a:lnTo>
                <a:lnTo>
                  <a:pt x="41120" y="71650"/>
                </a:lnTo>
                <a:lnTo>
                  <a:pt x="41110" y="71750"/>
                </a:lnTo>
                <a:lnTo>
                  <a:pt x="41110" y="72320"/>
                </a:lnTo>
                <a:lnTo>
                  <a:pt x="41110" y="72330"/>
                </a:lnTo>
                <a:lnTo>
                  <a:pt x="41140" y="72390"/>
                </a:lnTo>
                <a:lnTo>
                  <a:pt x="41180" y="72470"/>
                </a:lnTo>
                <a:lnTo>
                  <a:pt x="41310" y="72600"/>
                </a:lnTo>
                <a:lnTo>
                  <a:pt x="41470" y="72700"/>
                </a:lnTo>
                <a:lnTo>
                  <a:pt x="41640" y="72730"/>
                </a:lnTo>
                <a:lnTo>
                  <a:pt x="41580" y="72840"/>
                </a:lnTo>
                <a:lnTo>
                  <a:pt x="41550" y="72870"/>
                </a:lnTo>
                <a:lnTo>
                  <a:pt x="41760" y="72900"/>
                </a:lnTo>
                <a:lnTo>
                  <a:pt x="41820" y="72920"/>
                </a:lnTo>
                <a:lnTo>
                  <a:pt x="41880" y="72950"/>
                </a:lnTo>
                <a:lnTo>
                  <a:pt x="41940" y="73000"/>
                </a:lnTo>
                <a:lnTo>
                  <a:pt x="41960" y="73040"/>
                </a:lnTo>
                <a:lnTo>
                  <a:pt x="41890" y="73060"/>
                </a:lnTo>
                <a:lnTo>
                  <a:pt x="41820" y="73220"/>
                </a:lnTo>
                <a:lnTo>
                  <a:pt x="41800" y="73270"/>
                </a:lnTo>
                <a:lnTo>
                  <a:pt x="41770" y="73330"/>
                </a:lnTo>
                <a:lnTo>
                  <a:pt x="41790" y="73390"/>
                </a:lnTo>
                <a:lnTo>
                  <a:pt x="42040" y="73710"/>
                </a:lnTo>
                <a:lnTo>
                  <a:pt x="42110" y="73850"/>
                </a:lnTo>
                <a:lnTo>
                  <a:pt x="42140" y="74010"/>
                </a:lnTo>
                <a:lnTo>
                  <a:pt x="42080" y="74390"/>
                </a:lnTo>
                <a:lnTo>
                  <a:pt x="42090" y="74540"/>
                </a:lnTo>
                <a:lnTo>
                  <a:pt x="42130" y="74640"/>
                </a:lnTo>
                <a:lnTo>
                  <a:pt x="42280" y="74820"/>
                </a:lnTo>
                <a:lnTo>
                  <a:pt x="42310" y="74890"/>
                </a:lnTo>
                <a:lnTo>
                  <a:pt x="42330" y="74920"/>
                </a:lnTo>
                <a:lnTo>
                  <a:pt x="42380" y="74970"/>
                </a:lnTo>
                <a:lnTo>
                  <a:pt x="42420" y="75040"/>
                </a:lnTo>
                <a:lnTo>
                  <a:pt x="42450" y="75160"/>
                </a:lnTo>
                <a:lnTo>
                  <a:pt x="42470" y="75180"/>
                </a:lnTo>
                <a:lnTo>
                  <a:pt x="42490" y="75190"/>
                </a:lnTo>
                <a:lnTo>
                  <a:pt x="42500" y="75210"/>
                </a:lnTo>
                <a:lnTo>
                  <a:pt x="42480" y="75260"/>
                </a:lnTo>
                <a:lnTo>
                  <a:pt x="42380" y="75330"/>
                </a:lnTo>
                <a:lnTo>
                  <a:pt x="42360" y="75380"/>
                </a:lnTo>
                <a:lnTo>
                  <a:pt x="42370" y="75490"/>
                </a:lnTo>
                <a:lnTo>
                  <a:pt x="42430" y="75600"/>
                </a:lnTo>
                <a:lnTo>
                  <a:pt x="42710" y="75930"/>
                </a:lnTo>
                <a:lnTo>
                  <a:pt x="41960" y="75920"/>
                </a:lnTo>
                <a:lnTo>
                  <a:pt x="41640" y="75860"/>
                </a:lnTo>
                <a:lnTo>
                  <a:pt x="41440" y="75850"/>
                </a:lnTo>
                <a:lnTo>
                  <a:pt x="41210" y="75890"/>
                </a:lnTo>
                <a:lnTo>
                  <a:pt x="40620" y="76100"/>
                </a:lnTo>
                <a:lnTo>
                  <a:pt x="40290" y="76290"/>
                </a:lnTo>
                <a:lnTo>
                  <a:pt x="40150" y="76500"/>
                </a:lnTo>
                <a:lnTo>
                  <a:pt x="39360" y="77410"/>
                </a:lnTo>
                <a:lnTo>
                  <a:pt x="39220" y="77490"/>
                </a:lnTo>
                <a:lnTo>
                  <a:pt x="38720" y="77480"/>
                </a:lnTo>
                <a:lnTo>
                  <a:pt x="38510" y="77510"/>
                </a:lnTo>
                <a:lnTo>
                  <a:pt x="38240" y="77570"/>
                </a:lnTo>
                <a:lnTo>
                  <a:pt x="37130" y="77560"/>
                </a:lnTo>
                <a:lnTo>
                  <a:pt x="36980" y="77520"/>
                </a:lnTo>
                <a:lnTo>
                  <a:pt x="36760" y="77440"/>
                </a:lnTo>
                <a:lnTo>
                  <a:pt x="36680" y="77440"/>
                </a:lnTo>
                <a:lnTo>
                  <a:pt x="36140" y="77490"/>
                </a:lnTo>
                <a:lnTo>
                  <a:pt x="35950" y="77530"/>
                </a:lnTo>
                <a:lnTo>
                  <a:pt x="35490" y="77770"/>
                </a:lnTo>
                <a:lnTo>
                  <a:pt x="35310" y="77830"/>
                </a:lnTo>
                <a:lnTo>
                  <a:pt x="34830" y="78110"/>
                </a:lnTo>
                <a:lnTo>
                  <a:pt x="34310" y="78700"/>
                </a:lnTo>
                <a:lnTo>
                  <a:pt x="33780" y="79640"/>
                </a:lnTo>
                <a:lnTo>
                  <a:pt x="33470" y="80030"/>
                </a:lnTo>
                <a:lnTo>
                  <a:pt x="32930" y="81140"/>
                </a:lnTo>
                <a:lnTo>
                  <a:pt x="32590" y="81550"/>
                </a:lnTo>
                <a:lnTo>
                  <a:pt x="32410" y="81860"/>
                </a:lnTo>
                <a:lnTo>
                  <a:pt x="32280" y="81960"/>
                </a:lnTo>
                <a:lnTo>
                  <a:pt x="32150" y="81990"/>
                </a:lnTo>
                <a:lnTo>
                  <a:pt x="31570" y="81890"/>
                </a:lnTo>
                <a:lnTo>
                  <a:pt x="31500" y="81600"/>
                </a:lnTo>
                <a:lnTo>
                  <a:pt x="31420" y="81440"/>
                </a:lnTo>
                <a:lnTo>
                  <a:pt x="31330" y="81330"/>
                </a:lnTo>
                <a:lnTo>
                  <a:pt x="31050" y="81140"/>
                </a:lnTo>
                <a:lnTo>
                  <a:pt x="30330" y="80900"/>
                </a:lnTo>
                <a:lnTo>
                  <a:pt x="29430" y="80680"/>
                </a:lnTo>
                <a:lnTo>
                  <a:pt x="29130" y="80650"/>
                </a:lnTo>
                <a:lnTo>
                  <a:pt x="28970" y="80670"/>
                </a:lnTo>
                <a:lnTo>
                  <a:pt x="28670" y="80680"/>
                </a:lnTo>
                <a:lnTo>
                  <a:pt x="28520" y="80650"/>
                </a:lnTo>
                <a:lnTo>
                  <a:pt x="28230" y="80630"/>
                </a:lnTo>
                <a:lnTo>
                  <a:pt x="28110" y="80710"/>
                </a:lnTo>
                <a:lnTo>
                  <a:pt x="28020" y="80780"/>
                </a:lnTo>
                <a:lnTo>
                  <a:pt x="27250" y="81610"/>
                </a:lnTo>
                <a:lnTo>
                  <a:pt x="27130" y="81700"/>
                </a:lnTo>
                <a:lnTo>
                  <a:pt x="26450" y="82080"/>
                </a:lnTo>
                <a:lnTo>
                  <a:pt x="25870" y="82290"/>
                </a:lnTo>
                <a:lnTo>
                  <a:pt x="25560" y="82360"/>
                </a:lnTo>
                <a:lnTo>
                  <a:pt x="25460" y="82410"/>
                </a:lnTo>
                <a:lnTo>
                  <a:pt x="25350" y="82530"/>
                </a:lnTo>
                <a:lnTo>
                  <a:pt x="25130" y="82810"/>
                </a:lnTo>
                <a:lnTo>
                  <a:pt x="24990" y="82910"/>
                </a:lnTo>
                <a:lnTo>
                  <a:pt x="24870" y="82950"/>
                </a:lnTo>
                <a:lnTo>
                  <a:pt x="24780" y="82940"/>
                </a:lnTo>
                <a:lnTo>
                  <a:pt x="24680" y="82870"/>
                </a:lnTo>
                <a:lnTo>
                  <a:pt x="24570" y="82760"/>
                </a:lnTo>
                <a:lnTo>
                  <a:pt x="24440" y="82640"/>
                </a:lnTo>
                <a:lnTo>
                  <a:pt x="24290" y="82600"/>
                </a:lnTo>
                <a:lnTo>
                  <a:pt x="24110" y="82660"/>
                </a:lnTo>
                <a:lnTo>
                  <a:pt x="23920" y="82850"/>
                </a:lnTo>
                <a:lnTo>
                  <a:pt x="23410" y="83510"/>
                </a:lnTo>
                <a:lnTo>
                  <a:pt x="23270" y="83660"/>
                </a:lnTo>
                <a:lnTo>
                  <a:pt x="23080" y="83800"/>
                </a:lnTo>
                <a:lnTo>
                  <a:pt x="22830" y="83930"/>
                </a:lnTo>
                <a:lnTo>
                  <a:pt x="22440" y="84080"/>
                </a:lnTo>
                <a:lnTo>
                  <a:pt x="22290" y="84090"/>
                </a:lnTo>
                <a:lnTo>
                  <a:pt x="21980" y="83830"/>
                </a:lnTo>
                <a:lnTo>
                  <a:pt x="21820" y="83660"/>
                </a:lnTo>
                <a:lnTo>
                  <a:pt x="21410" y="83290"/>
                </a:lnTo>
                <a:lnTo>
                  <a:pt x="21530" y="83210"/>
                </a:lnTo>
                <a:lnTo>
                  <a:pt x="21560" y="83190"/>
                </a:lnTo>
                <a:lnTo>
                  <a:pt x="21600" y="83140"/>
                </a:lnTo>
                <a:lnTo>
                  <a:pt x="21710" y="82860"/>
                </a:lnTo>
                <a:lnTo>
                  <a:pt x="21680" y="82640"/>
                </a:lnTo>
                <a:lnTo>
                  <a:pt x="21520" y="82230"/>
                </a:lnTo>
                <a:lnTo>
                  <a:pt x="21490" y="82090"/>
                </a:lnTo>
                <a:lnTo>
                  <a:pt x="21500" y="81930"/>
                </a:lnTo>
                <a:lnTo>
                  <a:pt x="21550" y="81730"/>
                </a:lnTo>
                <a:lnTo>
                  <a:pt x="21610" y="81560"/>
                </a:lnTo>
                <a:lnTo>
                  <a:pt x="22060" y="80730"/>
                </a:lnTo>
                <a:lnTo>
                  <a:pt x="22110" y="80560"/>
                </a:lnTo>
                <a:lnTo>
                  <a:pt x="22120" y="80380"/>
                </a:lnTo>
                <a:lnTo>
                  <a:pt x="21860" y="79790"/>
                </a:lnTo>
                <a:lnTo>
                  <a:pt x="21830" y="78420"/>
                </a:lnTo>
                <a:lnTo>
                  <a:pt x="21610" y="78060"/>
                </a:lnTo>
                <a:lnTo>
                  <a:pt x="21390" y="77960"/>
                </a:lnTo>
                <a:lnTo>
                  <a:pt x="21250" y="77850"/>
                </a:lnTo>
                <a:lnTo>
                  <a:pt x="21130" y="77730"/>
                </a:lnTo>
                <a:lnTo>
                  <a:pt x="21050" y="77570"/>
                </a:lnTo>
                <a:lnTo>
                  <a:pt x="21020" y="77160"/>
                </a:lnTo>
                <a:lnTo>
                  <a:pt x="20980" y="77020"/>
                </a:lnTo>
                <a:lnTo>
                  <a:pt x="20870" y="76920"/>
                </a:lnTo>
                <a:lnTo>
                  <a:pt x="20730" y="76980"/>
                </a:lnTo>
                <a:lnTo>
                  <a:pt x="20580" y="77080"/>
                </a:lnTo>
                <a:lnTo>
                  <a:pt x="20450" y="77090"/>
                </a:lnTo>
                <a:lnTo>
                  <a:pt x="20340" y="76980"/>
                </a:lnTo>
                <a:lnTo>
                  <a:pt x="20300" y="76830"/>
                </a:lnTo>
                <a:lnTo>
                  <a:pt x="20240" y="76680"/>
                </a:lnTo>
                <a:lnTo>
                  <a:pt x="20110" y="76620"/>
                </a:lnTo>
                <a:lnTo>
                  <a:pt x="19810" y="76590"/>
                </a:lnTo>
                <a:lnTo>
                  <a:pt x="19710" y="76500"/>
                </a:lnTo>
                <a:lnTo>
                  <a:pt x="19710" y="76380"/>
                </a:lnTo>
                <a:lnTo>
                  <a:pt x="19810" y="76270"/>
                </a:lnTo>
                <a:lnTo>
                  <a:pt x="20050" y="76130"/>
                </a:lnTo>
                <a:lnTo>
                  <a:pt x="20110" y="76030"/>
                </a:lnTo>
                <a:lnTo>
                  <a:pt x="20110" y="75920"/>
                </a:lnTo>
                <a:lnTo>
                  <a:pt x="19850" y="75480"/>
                </a:lnTo>
                <a:lnTo>
                  <a:pt x="19850" y="75340"/>
                </a:lnTo>
                <a:lnTo>
                  <a:pt x="19890" y="75240"/>
                </a:lnTo>
                <a:lnTo>
                  <a:pt x="20050" y="75000"/>
                </a:lnTo>
                <a:lnTo>
                  <a:pt x="20060" y="74880"/>
                </a:lnTo>
                <a:lnTo>
                  <a:pt x="20010" y="74400"/>
                </a:lnTo>
                <a:lnTo>
                  <a:pt x="20080" y="74210"/>
                </a:lnTo>
                <a:lnTo>
                  <a:pt x="20210" y="74070"/>
                </a:lnTo>
                <a:lnTo>
                  <a:pt x="20350" y="74000"/>
                </a:lnTo>
                <a:lnTo>
                  <a:pt x="20470" y="73970"/>
                </a:lnTo>
                <a:lnTo>
                  <a:pt x="20610" y="73860"/>
                </a:lnTo>
                <a:lnTo>
                  <a:pt x="21810" y="73010"/>
                </a:lnTo>
                <a:lnTo>
                  <a:pt x="22000" y="72820"/>
                </a:lnTo>
                <a:lnTo>
                  <a:pt x="22120" y="72650"/>
                </a:lnTo>
                <a:lnTo>
                  <a:pt x="22250" y="72330"/>
                </a:lnTo>
                <a:lnTo>
                  <a:pt x="22300" y="72180"/>
                </a:lnTo>
                <a:lnTo>
                  <a:pt x="22310" y="72020"/>
                </a:lnTo>
                <a:lnTo>
                  <a:pt x="22380" y="71650"/>
                </a:lnTo>
                <a:lnTo>
                  <a:pt x="22710" y="71040"/>
                </a:lnTo>
                <a:lnTo>
                  <a:pt x="22610" y="69960"/>
                </a:lnTo>
                <a:lnTo>
                  <a:pt x="22500" y="69830"/>
                </a:lnTo>
                <a:lnTo>
                  <a:pt x="22370" y="69770"/>
                </a:lnTo>
                <a:lnTo>
                  <a:pt x="22250" y="69600"/>
                </a:lnTo>
                <a:lnTo>
                  <a:pt x="22220" y="69470"/>
                </a:lnTo>
                <a:lnTo>
                  <a:pt x="22260" y="69240"/>
                </a:lnTo>
                <a:lnTo>
                  <a:pt x="22090" y="68650"/>
                </a:lnTo>
                <a:lnTo>
                  <a:pt x="22170" y="68270"/>
                </a:lnTo>
                <a:lnTo>
                  <a:pt x="22280" y="68080"/>
                </a:lnTo>
                <a:lnTo>
                  <a:pt x="22310" y="67990"/>
                </a:lnTo>
                <a:lnTo>
                  <a:pt x="22350" y="67810"/>
                </a:lnTo>
                <a:lnTo>
                  <a:pt x="22310" y="67660"/>
                </a:lnTo>
                <a:lnTo>
                  <a:pt x="22210" y="67520"/>
                </a:lnTo>
                <a:lnTo>
                  <a:pt x="22110" y="67400"/>
                </a:lnTo>
                <a:lnTo>
                  <a:pt x="22040" y="67290"/>
                </a:lnTo>
                <a:lnTo>
                  <a:pt x="21950" y="67070"/>
                </a:lnTo>
                <a:lnTo>
                  <a:pt x="22650" y="66830"/>
                </a:lnTo>
                <a:lnTo>
                  <a:pt x="22810" y="66850"/>
                </a:lnTo>
                <a:lnTo>
                  <a:pt x="23020" y="66910"/>
                </a:lnTo>
                <a:lnTo>
                  <a:pt x="23170" y="66980"/>
                </a:lnTo>
                <a:lnTo>
                  <a:pt x="23350" y="67030"/>
                </a:lnTo>
                <a:lnTo>
                  <a:pt x="23550" y="67050"/>
                </a:lnTo>
                <a:lnTo>
                  <a:pt x="23870" y="67060"/>
                </a:lnTo>
                <a:lnTo>
                  <a:pt x="24350" y="66940"/>
                </a:lnTo>
                <a:lnTo>
                  <a:pt x="24510" y="66920"/>
                </a:lnTo>
                <a:lnTo>
                  <a:pt x="24620" y="66930"/>
                </a:lnTo>
                <a:lnTo>
                  <a:pt x="24940" y="67050"/>
                </a:lnTo>
                <a:lnTo>
                  <a:pt x="25100" y="67080"/>
                </a:lnTo>
                <a:lnTo>
                  <a:pt x="25330" y="67070"/>
                </a:lnTo>
                <a:lnTo>
                  <a:pt x="26760" y="67250"/>
                </a:lnTo>
                <a:lnTo>
                  <a:pt x="27100" y="67130"/>
                </a:lnTo>
                <a:lnTo>
                  <a:pt x="27300" y="66840"/>
                </a:lnTo>
                <a:lnTo>
                  <a:pt x="27750" y="65930"/>
                </a:lnTo>
                <a:lnTo>
                  <a:pt x="27860" y="65790"/>
                </a:lnTo>
                <a:lnTo>
                  <a:pt x="27880" y="65680"/>
                </a:lnTo>
                <a:lnTo>
                  <a:pt x="27900" y="65510"/>
                </a:lnTo>
                <a:lnTo>
                  <a:pt x="28100" y="65450"/>
                </a:lnTo>
                <a:lnTo>
                  <a:pt x="28180" y="65470"/>
                </a:lnTo>
                <a:lnTo>
                  <a:pt x="28440" y="65580"/>
                </a:lnTo>
                <a:lnTo>
                  <a:pt x="28960" y="65800"/>
                </a:lnTo>
                <a:lnTo>
                  <a:pt x="29220" y="65800"/>
                </a:lnTo>
                <a:lnTo>
                  <a:pt x="29860" y="65580"/>
                </a:lnTo>
                <a:lnTo>
                  <a:pt x="30010" y="65490"/>
                </a:lnTo>
                <a:lnTo>
                  <a:pt x="30170" y="65360"/>
                </a:lnTo>
                <a:lnTo>
                  <a:pt x="30420" y="65080"/>
                </a:lnTo>
                <a:lnTo>
                  <a:pt x="30740" y="64860"/>
                </a:lnTo>
                <a:lnTo>
                  <a:pt x="31030" y="64900"/>
                </a:lnTo>
                <a:lnTo>
                  <a:pt x="31180" y="64900"/>
                </a:lnTo>
                <a:lnTo>
                  <a:pt x="31890" y="64580"/>
                </a:lnTo>
                <a:lnTo>
                  <a:pt x="32040" y="64090"/>
                </a:lnTo>
                <a:lnTo>
                  <a:pt x="32330" y="64160"/>
                </a:lnTo>
                <a:lnTo>
                  <a:pt x="33170" y="63990"/>
                </a:lnTo>
                <a:lnTo>
                  <a:pt x="33350" y="64000"/>
                </a:lnTo>
                <a:lnTo>
                  <a:pt x="33540" y="64250"/>
                </a:lnTo>
                <a:lnTo>
                  <a:pt x="33630" y="64440"/>
                </a:lnTo>
                <a:lnTo>
                  <a:pt x="33680" y="64610"/>
                </a:lnTo>
                <a:lnTo>
                  <a:pt x="33780" y="65410"/>
                </a:lnTo>
                <a:lnTo>
                  <a:pt x="33860" y="65560"/>
                </a:lnTo>
                <a:lnTo>
                  <a:pt x="33990" y="65640"/>
                </a:lnTo>
                <a:lnTo>
                  <a:pt x="34290" y="65640"/>
                </a:lnTo>
                <a:lnTo>
                  <a:pt x="34430" y="65660"/>
                </a:lnTo>
                <a:lnTo>
                  <a:pt x="34540" y="65710"/>
                </a:lnTo>
                <a:lnTo>
                  <a:pt x="34590" y="65840"/>
                </a:lnTo>
                <a:lnTo>
                  <a:pt x="34610" y="65990"/>
                </a:lnTo>
                <a:lnTo>
                  <a:pt x="34610" y="66320"/>
                </a:lnTo>
                <a:lnTo>
                  <a:pt x="34640" y="66450"/>
                </a:lnTo>
                <a:lnTo>
                  <a:pt x="34700" y="66500"/>
                </a:lnTo>
                <a:lnTo>
                  <a:pt x="34800" y="66510"/>
                </a:lnTo>
                <a:lnTo>
                  <a:pt x="35310" y="66220"/>
                </a:lnTo>
                <a:lnTo>
                  <a:pt x="35420" y="66100"/>
                </a:lnTo>
                <a:lnTo>
                  <a:pt x="35640" y="65820"/>
                </a:lnTo>
                <a:lnTo>
                  <a:pt x="36180" y="65520"/>
                </a:lnTo>
                <a:lnTo>
                  <a:pt x="37280" y="64320"/>
                </a:lnTo>
                <a:lnTo>
                  <a:pt x="37580" y="64070"/>
                </a:lnTo>
                <a:lnTo>
                  <a:pt x="37690" y="64050"/>
                </a:lnTo>
                <a:lnTo>
                  <a:pt x="37810" y="64040"/>
                </a:lnTo>
                <a:lnTo>
                  <a:pt x="37900" y="64090"/>
                </a:lnTo>
                <a:lnTo>
                  <a:pt x="38160" y="64310"/>
                </a:lnTo>
                <a:lnTo>
                  <a:pt x="38320" y="64370"/>
                </a:lnTo>
                <a:lnTo>
                  <a:pt x="38470" y="64370"/>
                </a:lnTo>
                <a:lnTo>
                  <a:pt x="38720" y="64320"/>
                </a:lnTo>
                <a:lnTo>
                  <a:pt x="38820" y="64240"/>
                </a:lnTo>
                <a:lnTo>
                  <a:pt x="39110" y="63850"/>
                </a:lnTo>
                <a:lnTo>
                  <a:pt x="39240" y="63750"/>
                </a:lnTo>
                <a:lnTo>
                  <a:pt x="39420" y="63680"/>
                </a:lnTo>
                <a:lnTo>
                  <a:pt x="39620" y="63670"/>
                </a:lnTo>
                <a:lnTo>
                  <a:pt x="39820" y="63730"/>
                </a:lnTo>
                <a:lnTo>
                  <a:pt x="40390" y="63750"/>
                </a:lnTo>
                <a:lnTo>
                  <a:pt x="40640" y="63810"/>
                </a:lnTo>
                <a:lnTo>
                  <a:pt x="40840" y="63850"/>
                </a:lnTo>
                <a:lnTo>
                  <a:pt x="41270" y="63780"/>
                </a:lnTo>
                <a:lnTo>
                  <a:pt x="41210" y="64150"/>
                </a:lnTo>
                <a:lnTo>
                  <a:pt x="41210" y="64290"/>
                </a:lnTo>
                <a:lnTo>
                  <a:pt x="41240" y="64430"/>
                </a:lnTo>
                <a:lnTo>
                  <a:pt x="41310" y="65010"/>
                </a:lnTo>
                <a:lnTo>
                  <a:pt x="41310" y="65080"/>
                </a:lnTo>
                <a:lnTo>
                  <a:pt x="41230" y="65820"/>
                </a:lnTo>
                <a:lnTo>
                  <a:pt x="41220" y="65860"/>
                </a:lnTo>
                <a:lnTo>
                  <a:pt x="41140" y="66020"/>
                </a:lnTo>
                <a:lnTo>
                  <a:pt x="41130" y="66050"/>
                </a:lnTo>
                <a:lnTo>
                  <a:pt x="41110" y="66160"/>
                </a:lnTo>
                <a:lnTo>
                  <a:pt x="41080" y="66230"/>
                </a:lnTo>
                <a:lnTo>
                  <a:pt x="41040" y="66410"/>
                </a:lnTo>
                <a:lnTo>
                  <a:pt x="41040" y="66530"/>
                </a:lnTo>
                <a:lnTo>
                  <a:pt x="41020" y="66590"/>
                </a:lnTo>
                <a:lnTo>
                  <a:pt x="41010" y="66630"/>
                </a:lnTo>
                <a:lnTo>
                  <a:pt x="40950" y="66740"/>
                </a:lnTo>
                <a:lnTo>
                  <a:pt x="40920" y="66820"/>
                </a:lnTo>
                <a:lnTo>
                  <a:pt x="40910" y="66870"/>
                </a:lnTo>
                <a:lnTo>
                  <a:pt x="40910" y="66920"/>
                </a:lnTo>
                <a:lnTo>
                  <a:pt x="40910" y="66960"/>
                </a:lnTo>
                <a:lnTo>
                  <a:pt x="40930" y="67030"/>
                </a:lnTo>
                <a:lnTo>
                  <a:pt x="40940" y="67070"/>
                </a:lnTo>
                <a:lnTo>
                  <a:pt x="40920" y="68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Huamb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450" y="56090"/>
                </a:moveTo>
                <a:lnTo>
                  <a:pt x="31770" y="55360"/>
                </a:lnTo>
                <a:lnTo>
                  <a:pt x="31890" y="55200"/>
                </a:lnTo>
                <a:lnTo>
                  <a:pt x="32070" y="55040"/>
                </a:lnTo>
                <a:lnTo>
                  <a:pt x="32800" y="54780"/>
                </a:lnTo>
                <a:lnTo>
                  <a:pt x="33000" y="54740"/>
                </a:lnTo>
                <a:lnTo>
                  <a:pt x="33090" y="54710"/>
                </a:lnTo>
                <a:lnTo>
                  <a:pt x="33150" y="54670"/>
                </a:lnTo>
                <a:lnTo>
                  <a:pt x="33230" y="54590"/>
                </a:lnTo>
                <a:lnTo>
                  <a:pt x="33340" y="54510"/>
                </a:lnTo>
                <a:lnTo>
                  <a:pt x="33490" y="54490"/>
                </a:lnTo>
                <a:lnTo>
                  <a:pt x="33810" y="54490"/>
                </a:lnTo>
                <a:lnTo>
                  <a:pt x="33750" y="54420"/>
                </a:lnTo>
                <a:lnTo>
                  <a:pt x="33740" y="54380"/>
                </a:lnTo>
                <a:lnTo>
                  <a:pt x="33730" y="54310"/>
                </a:lnTo>
                <a:lnTo>
                  <a:pt x="33740" y="54140"/>
                </a:lnTo>
                <a:lnTo>
                  <a:pt x="33780" y="54000"/>
                </a:lnTo>
                <a:lnTo>
                  <a:pt x="33790" y="53950"/>
                </a:lnTo>
                <a:lnTo>
                  <a:pt x="33810" y="53880"/>
                </a:lnTo>
                <a:lnTo>
                  <a:pt x="33810" y="53840"/>
                </a:lnTo>
                <a:lnTo>
                  <a:pt x="33790" y="53810"/>
                </a:lnTo>
                <a:lnTo>
                  <a:pt x="33740" y="53750"/>
                </a:lnTo>
                <a:lnTo>
                  <a:pt x="33730" y="53720"/>
                </a:lnTo>
                <a:lnTo>
                  <a:pt x="33730" y="53690"/>
                </a:lnTo>
                <a:lnTo>
                  <a:pt x="33750" y="53660"/>
                </a:lnTo>
                <a:lnTo>
                  <a:pt x="33790" y="53640"/>
                </a:lnTo>
                <a:lnTo>
                  <a:pt x="33820" y="53620"/>
                </a:lnTo>
                <a:lnTo>
                  <a:pt x="33840" y="53600"/>
                </a:lnTo>
                <a:lnTo>
                  <a:pt x="33860" y="53570"/>
                </a:lnTo>
                <a:lnTo>
                  <a:pt x="33860" y="53530"/>
                </a:lnTo>
                <a:lnTo>
                  <a:pt x="33860" y="53410"/>
                </a:lnTo>
                <a:lnTo>
                  <a:pt x="33860" y="53370"/>
                </a:lnTo>
                <a:lnTo>
                  <a:pt x="33870" y="53330"/>
                </a:lnTo>
                <a:lnTo>
                  <a:pt x="33900" y="53270"/>
                </a:lnTo>
                <a:lnTo>
                  <a:pt x="33920" y="53250"/>
                </a:lnTo>
                <a:lnTo>
                  <a:pt x="33940" y="53210"/>
                </a:lnTo>
                <a:lnTo>
                  <a:pt x="33940" y="53180"/>
                </a:lnTo>
                <a:lnTo>
                  <a:pt x="33930" y="53140"/>
                </a:lnTo>
                <a:lnTo>
                  <a:pt x="33890" y="53100"/>
                </a:lnTo>
                <a:lnTo>
                  <a:pt x="33850" y="53080"/>
                </a:lnTo>
                <a:lnTo>
                  <a:pt x="33820" y="53040"/>
                </a:lnTo>
                <a:lnTo>
                  <a:pt x="33800" y="52990"/>
                </a:lnTo>
                <a:lnTo>
                  <a:pt x="33790" y="52900"/>
                </a:lnTo>
                <a:lnTo>
                  <a:pt x="33790" y="52840"/>
                </a:lnTo>
                <a:lnTo>
                  <a:pt x="33760" y="52720"/>
                </a:lnTo>
                <a:lnTo>
                  <a:pt x="33600" y="52460"/>
                </a:lnTo>
                <a:lnTo>
                  <a:pt x="33700" y="52010"/>
                </a:lnTo>
                <a:lnTo>
                  <a:pt x="33940" y="51770"/>
                </a:lnTo>
                <a:lnTo>
                  <a:pt x="34450" y="51590"/>
                </a:lnTo>
                <a:lnTo>
                  <a:pt x="34670" y="51480"/>
                </a:lnTo>
                <a:lnTo>
                  <a:pt x="34860" y="51420"/>
                </a:lnTo>
                <a:lnTo>
                  <a:pt x="35360" y="51340"/>
                </a:lnTo>
                <a:lnTo>
                  <a:pt x="36020" y="51160"/>
                </a:lnTo>
                <a:lnTo>
                  <a:pt x="36190" y="51010"/>
                </a:lnTo>
                <a:lnTo>
                  <a:pt x="36720" y="51220"/>
                </a:lnTo>
                <a:lnTo>
                  <a:pt x="37010" y="51280"/>
                </a:lnTo>
                <a:lnTo>
                  <a:pt x="37210" y="51300"/>
                </a:lnTo>
                <a:lnTo>
                  <a:pt x="37450" y="51270"/>
                </a:lnTo>
                <a:lnTo>
                  <a:pt x="37730" y="51230"/>
                </a:lnTo>
                <a:lnTo>
                  <a:pt x="37830" y="51180"/>
                </a:lnTo>
                <a:lnTo>
                  <a:pt x="38200" y="51050"/>
                </a:lnTo>
                <a:lnTo>
                  <a:pt x="38980" y="51200"/>
                </a:lnTo>
                <a:lnTo>
                  <a:pt x="39220" y="51280"/>
                </a:lnTo>
                <a:lnTo>
                  <a:pt x="39550" y="51300"/>
                </a:lnTo>
                <a:lnTo>
                  <a:pt x="39670" y="51360"/>
                </a:lnTo>
                <a:lnTo>
                  <a:pt x="39740" y="51400"/>
                </a:lnTo>
                <a:lnTo>
                  <a:pt x="39790" y="51580"/>
                </a:lnTo>
                <a:lnTo>
                  <a:pt x="39820" y="51640"/>
                </a:lnTo>
                <a:lnTo>
                  <a:pt x="39830" y="51700"/>
                </a:lnTo>
                <a:lnTo>
                  <a:pt x="39840" y="51740"/>
                </a:lnTo>
                <a:lnTo>
                  <a:pt x="39840" y="51790"/>
                </a:lnTo>
                <a:lnTo>
                  <a:pt x="39890" y="52110"/>
                </a:lnTo>
                <a:lnTo>
                  <a:pt x="39900" y="52150"/>
                </a:lnTo>
                <a:lnTo>
                  <a:pt x="39930" y="52190"/>
                </a:lnTo>
                <a:lnTo>
                  <a:pt x="40020" y="52280"/>
                </a:lnTo>
                <a:lnTo>
                  <a:pt x="40140" y="52420"/>
                </a:lnTo>
                <a:lnTo>
                  <a:pt x="40280" y="52540"/>
                </a:lnTo>
                <a:lnTo>
                  <a:pt x="40340" y="52590"/>
                </a:lnTo>
                <a:lnTo>
                  <a:pt x="40360" y="52650"/>
                </a:lnTo>
                <a:lnTo>
                  <a:pt x="40400" y="52710"/>
                </a:lnTo>
                <a:lnTo>
                  <a:pt x="40480" y="52780"/>
                </a:lnTo>
                <a:lnTo>
                  <a:pt x="40820" y="53020"/>
                </a:lnTo>
                <a:lnTo>
                  <a:pt x="40880" y="53080"/>
                </a:lnTo>
                <a:lnTo>
                  <a:pt x="40900" y="53110"/>
                </a:lnTo>
                <a:lnTo>
                  <a:pt x="40930" y="53170"/>
                </a:lnTo>
                <a:lnTo>
                  <a:pt x="40960" y="53360"/>
                </a:lnTo>
                <a:lnTo>
                  <a:pt x="40960" y="53450"/>
                </a:lnTo>
                <a:lnTo>
                  <a:pt x="40970" y="53490"/>
                </a:lnTo>
                <a:lnTo>
                  <a:pt x="41010" y="53540"/>
                </a:lnTo>
                <a:lnTo>
                  <a:pt x="41340" y="53820"/>
                </a:lnTo>
                <a:lnTo>
                  <a:pt x="41400" y="53880"/>
                </a:lnTo>
                <a:lnTo>
                  <a:pt x="41500" y="53980"/>
                </a:lnTo>
                <a:lnTo>
                  <a:pt x="41560" y="54040"/>
                </a:lnTo>
                <a:lnTo>
                  <a:pt x="41590" y="54100"/>
                </a:lnTo>
                <a:lnTo>
                  <a:pt x="41630" y="54240"/>
                </a:lnTo>
                <a:lnTo>
                  <a:pt x="41640" y="54320"/>
                </a:lnTo>
                <a:lnTo>
                  <a:pt x="41610" y="54510"/>
                </a:lnTo>
                <a:lnTo>
                  <a:pt x="41590" y="54540"/>
                </a:lnTo>
                <a:lnTo>
                  <a:pt x="41500" y="54660"/>
                </a:lnTo>
                <a:lnTo>
                  <a:pt x="41300" y="54960"/>
                </a:lnTo>
                <a:lnTo>
                  <a:pt x="41220" y="55080"/>
                </a:lnTo>
                <a:lnTo>
                  <a:pt x="41160" y="55270"/>
                </a:lnTo>
                <a:lnTo>
                  <a:pt x="41140" y="55430"/>
                </a:lnTo>
                <a:lnTo>
                  <a:pt x="40960" y="55720"/>
                </a:lnTo>
                <a:lnTo>
                  <a:pt x="40870" y="55820"/>
                </a:lnTo>
                <a:lnTo>
                  <a:pt x="40490" y="56130"/>
                </a:lnTo>
                <a:lnTo>
                  <a:pt x="40370" y="56200"/>
                </a:lnTo>
                <a:lnTo>
                  <a:pt x="40190" y="56320"/>
                </a:lnTo>
                <a:lnTo>
                  <a:pt x="40120" y="56380"/>
                </a:lnTo>
                <a:lnTo>
                  <a:pt x="40080" y="56420"/>
                </a:lnTo>
                <a:lnTo>
                  <a:pt x="40070" y="56450"/>
                </a:lnTo>
                <a:lnTo>
                  <a:pt x="40050" y="56490"/>
                </a:lnTo>
                <a:lnTo>
                  <a:pt x="40040" y="56560"/>
                </a:lnTo>
                <a:lnTo>
                  <a:pt x="40040" y="56630"/>
                </a:lnTo>
                <a:lnTo>
                  <a:pt x="40060" y="56710"/>
                </a:lnTo>
                <a:lnTo>
                  <a:pt x="40140" y="56830"/>
                </a:lnTo>
                <a:lnTo>
                  <a:pt x="40210" y="57030"/>
                </a:lnTo>
                <a:lnTo>
                  <a:pt x="40310" y="57240"/>
                </a:lnTo>
                <a:lnTo>
                  <a:pt x="40330" y="57430"/>
                </a:lnTo>
                <a:lnTo>
                  <a:pt x="40330" y="57620"/>
                </a:lnTo>
                <a:lnTo>
                  <a:pt x="40290" y="57800"/>
                </a:lnTo>
                <a:lnTo>
                  <a:pt x="40260" y="57940"/>
                </a:lnTo>
                <a:lnTo>
                  <a:pt x="40200" y="58020"/>
                </a:lnTo>
                <a:lnTo>
                  <a:pt x="40160" y="58070"/>
                </a:lnTo>
                <a:lnTo>
                  <a:pt x="39950" y="58200"/>
                </a:lnTo>
                <a:lnTo>
                  <a:pt x="39840" y="58300"/>
                </a:lnTo>
                <a:lnTo>
                  <a:pt x="39810" y="58410"/>
                </a:lnTo>
                <a:lnTo>
                  <a:pt x="39830" y="58580"/>
                </a:lnTo>
                <a:lnTo>
                  <a:pt x="39910" y="58730"/>
                </a:lnTo>
                <a:lnTo>
                  <a:pt x="40140" y="59010"/>
                </a:lnTo>
                <a:lnTo>
                  <a:pt x="40240" y="59230"/>
                </a:lnTo>
                <a:lnTo>
                  <a:pt x="40370" y="59360"/>
                </a:lnTo>
                <a:lnTo>
                  <a:pt x="40520" y="59470"/>
                </a:lnTo>
                <a:lnTo>
                  <a:pt x="40830" y="59630"/>
                </a:lnTo>
                <a:lnTo>
                  <a:pt x="41110" y="59730"/>
                </a:lnTo>
                <a:lnTo>
                  <a:pt x="41130" y="59750"/>
                </a:lnTo>
                <a:lnTo>
                  <a:pt x="41130" y="59780"/>
                </a:lnTo>
                <a:lnTo>
                  <a:pt x="41100" y="60120"/>
                </a:lnTo>
                <a:lnTo>
                  <a:pt x="41120" y="60440"/>
                </a:lnTo>
                <a:lnTo>
                  <a:pt x="41160" y="60640"/>
                </a:lnTo>
                <a:lnTo>
                  <a:pt x="41150" y="60770"/>
                </a:lnTo>
                <a:lnTo>
                  <a:pt x="41160" y="60960"/>
                </a:lnTo>
                <a:lnTo>
                  <a:pt x="41220" y="61820"/>
                </a:lnTo>
                <a:lnTo>
                  <a:pt x="41340" y="62420"/>
                </a:lnTo>
                <a:lnTo>
                  <a:pt x="41350" y="62480"/>
                </a:lnTo>
                <a:lnTo>
                  <a:pt x="41340" y="62520"/>
                </a:lnTo>
                <a:lnTo>
                  <a:pt x="41320" y="62580"/>
                </a:lnTo>
                <a:lnTo>
                  <a:pt x="41310" y="62660"/>
                </a:lnTo>
                <a:lnTo>
                  <a:pt x="41340" y="62850"/>
                </a:lnTo>
                <a:lnTo>
                  <a:pt x="41350" y="63220"/>
                </a:lnTo>
                <a:lnTo>
                  <a:pt x="41270" y="63780"/>
                </a:lnTo>
                <a:lnTo>
                  <a:pt x="40840" y="63850"/>
                </a:lnTo>
                <a:lnTo>
                  <a:pt x="40640" y="63810"/>
                </a:lnTo>
                <a:lnTo>
                  <a:pt x="40390" y="63750"/>
                </a:lnTo>
                <a:lnTo>
                  <a:pt x="39820" y="63730"/>
                </a:lnTo>
                <a:lnTo>
                  <a:pt x="39620" y="63670"/>
                </a:lnTo>
                <a:lnTo>
                  <a:pt x="39420" y="63680"/>
                </a:lnTo>
                <a:lnTo>
                  <a:pt x="39240" y="63750"/>
                </a:lnTo>
                <a:lnTo>
                  <a:pt x="39110" y="63850"/>
                </a:lnTo>
                <a:lnTo>
                  <a:pt x="38820" y="64240"/>
                </a:lnTo>
                <a:lnTo>
                  <a:pt x="38720" y="64320"/>
                </a:lnTo>
                <a:lnTo>
                  <a:pt x="38470" y="64370"/>
                </a:lnTo>
                <a:lnTo>
                  <a:pt x="38320" y="64370"/>
                </a:lnTo>
                <a:lnTo>
                  <a:pt x="38160" y="64310"/>
                </a:lnTo>
                <a:lnTo>
                  <a:pt x="37900" y="64090"/>
                </a:lnTo>
                <a:lnTo>
                  <a:pt x="37810" y="64040"/>
                </a:lnTo>
                <a:lnTo>
                  <a:pt x="37690" y="64050"/>
                </a:lnTo>
                <a:lnTo>
                  <a:pt x="37580" y="64070"/>
                </a:lnTo>
                <a:lnTo>
                  <a:pt x="37280" y="64320"/>
                </a:lnTo>
                <a:lnTo>
                  <a:pt x="36180" y="65520"/>
                </a:lnTo>
                <a:lnTo>
                  <a:pt x="35640" y="65820"/>
                </a:lnTo>
                <a:lnTo>
                  <a:pt x="35420" y="66100"/>
                </a:lnTo>
                <a:lnTo>
                  <a:pt x="35310" y="66220"/>
                </a:lnTo>
                <a:lnTo>
                  <a:pt x="34800" y="66510"/>
                </a:lnTo>
                <a:lnTo>
                  <a:pt x="34700" y="66500"/>
                </a:lnTo>
                <a:lnTo>
                  <a:pt x="34640" y="66450"/>
                </a:lnTo>
                <a:lnTo>
                  <a:pt x="34610" y="66320"/>
                </a:lnTo>
                <a:lnTo>
                  <a:pt x="34610" y="65990"/>
                </a:lnTo>
                <a:lnTo>
                  <a:pt x="34590" y="65840"/>
                </a:lnTo>
                <a:lnTo>
                  <a:pt x="34540" y="65710"/>
                </a:lnTo>
                <a:lnTo>
                  <a:pt x="34430" y="65660"/>
                </a:lnTo>
                <a:lnTo>
                  <a:pt x="34290" y="65640"/>
                </a:lnTo>
                <a:lnTo>
                  <a:pt x="33990" y="65640"/>
                </a:lnTo>
                <a:lnTo>
                  <a:pt x="33860" y="65560"/>
                </a:lnTo>
                <a:lnTo>
                  <a:pt x="33780" y="65410"/>
                </a:lnTo>
                <a:lnTo>
                  <a:pt x="33680" y="64610"/>
                </a:lnTo>
                <a:lnTo>
                  <a:pt x="33630" y="64440"/>
                </a:lnTo>
                <a:lnTo>
                  <a:pt x="33540" y="64250"/>
                </a:lnTo>
                <a:lnTo>
                  <a:pt x="33350" y="64000"/>
                </a:lnTo>
                <a:lnTo>
                  <a:pt x="33170" y="63990"/>
                </a:lnTo>
                <a:lnTo>
                  <a:pt x="32330" y="64160"/>
                </a:lnTo>
                <a:lnTo>
                  <a:pt x="32040" y="64090"/>
                </a:lnTo>
                <a:lnTo>
                  <a:pt x="31770" y="63940"/>
                </a:lnTo>
                <a:lnTo>
                  <a:pt x="31560" y="63700"/>
                </a:lnTo>
                <a:lnTo>
                  <a:pt x="31220" y="63460"/>
                </a:lnTo>
                <a:lnTo>
                  <a:pt x="31070" y="63300"/>
                </a:lnTo>
                <a:lnTo>
                  <a:pt x="30860" y="62960"/>
                </a:lnTo>
                <a:lnTo>
                  <a:pt x="30790" y="62800"/>
                </a:lnTo>
                <a:lnTo>
                  <a:pt x="30740" y="62640"/>
                </a:lnTo>
                <a:lnTo>
                  <a:pt x="30770" y="62480"/>
                </a:lnTo>
                <a:lnTo>
                  <a:pt x="30790" y="62370"/>
                </a:lnTo>
                <a:lnTo>
                  <a:pt x="30840" y="62230"/>
                </a:lnTo>
                <a:lnTo>
                  <a:pt x="30810" y="61880"/>
                </a:lnTo>
                <a:lnTo>
                  <a:pt x="30720" y="61470"/>
                </a:lnTo>
                <a:lnTo>
                  <a:pt x="30690" y="61380"/>
                </a:lnTo>
                <a:lnTo>
                  <a:pt x="30540" y="61170"/>
                </a:lnTo>
                <a:lnTo>
                  <a:pt x="30330" y="60760"/>
                </a:lnTo>
                <a:lnTo>
                  <a:pt x="30260" y="60440"/>
                </a:lnTo>
                <a:lnTo>
                  <a:pt x="30090" y="59950"/>
                </a:lnTo>
                <a:lnTo>
                  <a:pt x="30060" y="59770"/>
                </a:lnTo>
                <a:lnTo>
                  <a:pt x="30080" y="59600"/>
                </a:lnTo>
                <a:lnTo>
                  <a:pt x="30050" y="59280"/>
                </a:lnTo>
                <a:lnTo>
                  <a:pt x="30150" y="59150"/>
                </a:lnTo>
                <a:lnTo>
                  <a:pt x="30280" y="59040"/>
                </a:lnTo>
                <a:lnTo>
                  <a:pt x="30590" y="58850"/>
                </a:lnTo>
                <a:lnTo>
                  <a:pt x="30700" y="58680"/>
                </a:lnTo>
                <a:lnTo>
                  <a:pt x="30830" y="58580"/>
                </a:lnTo>
                <a:lnTo>
                  <a:pt x="30990" y="58490"/>
                </a:lnTo>
                <a:lnTo>
                  <a:pt x="31140" y="58420"/>
                </a:lnTo>
                <a:lnTo>
                  <a:pt x="31370" y="58360"/>
                </a:lnTo>
                <a:lnTo>
                  <a:pt x="31650" y="58330"/>
                </a:lnTo>
                <a:lnTo>
                  <a:pt x="31770" y="58160"/>
                </a:lnTo>
                <a:lnTo>
                  <a:pt x="31640" y="57860"/>
                </a:lnTo>
                <a:lnTo>
                  <a:pt x="31640" y="57700"/>
                </a:lnTo>
                <a:lnTo>
                  <a:pt x="31440" y="57050"/>
                </a:lnTo>
                <a:lnTo>
                  <a:pt x="31420" y="56920"/>
                </a:lnTo>
                <a:lnTo>
                  <a:pt x="31450" y="56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