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Sant Julià de Lòria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Andorra • State Map | Fully Editable Vector Shape</a:t>
            </a:r>
          </a:p>
        </p:txBody>
      </p:sp>
      <p:sp>
        <p:nvSpPr>
          <p:cNvPr id="101" name="Sant Julià de Lòria"/>
          <p:cNvSpPr/>
          <p:nvPr/>
        </p:nvSpPr>
        <p:spPr>
          <a:xfrm>
            <a:off x="3139105" y="1325880"/>
            <a:ext cx="5913485" cy="4937760"/>
          </a:xfrm>
          <a:custGeom>
            <a:avLst/>
            <a:gdLst/>
            <a:ahLst/>
            <a:cxnLst/>
            <a:rect l="0" t="0" r="100000" b="83500"/>
            <a:pathLst>
              <a:path w="100000" h="83500">
                <a:moveTo>
                  <a:pt x="15580" y="53810"/>
                </a:moveTo>
                <a:lnTo>
                  <a:pt x="18040" y="51820"/>
                </a:lnTo>
                <a:lnTo>
                  <a:pt x="21430" y="50030"/>
                </a:lnTo>
                <a:lnTo>
                  <a:pt x="25010" y="49010"/>
                </a:lnTo>
                <a:lnTo>
                  <a:pt x="25390" y="52080"/>
                </a:lnTo>
                <a:lnTo>
                  <a:pt x="25580" y="54120"/>
                </a:lnTo>
                <a:lnTo>
                  <a:pt x="26520" y="57450"/>
                </a:lnTo>
                <a:lnTo>
                  <a:pt x="28030" y="58980"/>
                </a:lnTo>
                <a:lnTo>
                  <a:pt x="32360" y="60000"/>
                </a:lnTo>
                <a:lnTo>
                  <a:pt x="35760" y="61280"/>
                </a:lnTo>
                <a:lnTo>
                  <a:pt x="40470" y="60510"/>
                </a:lnTo>
                <a:lnTo>
                  <a:pt x="44620" y="60000"/>
                </a:lnTo>
                <a:lnTo>
                  <a:pt x="47250" y="60510"/>
                </a:lnTo>
                <a:lnTo>
                  <a:pt x="45560" y="63580"/>
                </a:lnTo>
                <a:lnTo>
                  <a:pt x="45930" y="67160"/>
                </a:lnTo>
                <a:lnTo>
                  <a:pt x="46680" y="71340"/>
                </a:lnTo>
                <a:lnTo>
                  <a:pt x="39520" y="72270"/>
                </a:lnTo>
                <a:lnTo>
                  <a:pt x="38110" y="73890"/>
                </a:lnTo>
                <a:lnTo>
                  <a:pt x="37010" y="75860"/>
                </a:lnTo>
                <a:lnTo>
                  <a:pt x="35410" y="77810"/>
                </a:lnTo>
                <a:lnTo>
                  <a:pt x="32470" y="79430"/>
                </a:lnTo>
                <a:lnTo>
                  <a:pt x="30400" y="79720"/>
                </a:lnTo>
                <a:lnTo>
                  <a:pt x="15050" y="77670"/>
                </a:lnTo>
                <a:lnTo>
                  <a:pt x="12140" y="75500"/>
                </a:lnTo>
                <a:lnTo>
                  <a:pt x="12140" y="71200"/>
                </a:lnTo>
                <a:lnTo>
                  <a:pt x="4830" y="59760"/>
                </a:lnTo>
                <a:lnTo>
                  <a:pt x="9130" y="57800"/>
                </a:lnTo>
                <a:lnTo>
                  <a:pt x="10570" y="57430"/>
                </a:lnTo>
                <a:lnTo>
                  <a:pt x="15580" y="53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