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Ordino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Andorra • State Map | Fully Editable Vector Shape</a:t>
            </a:r>
          </a:p>
        </p:txBody>
      </p:sp>
      <p:sp>
        <p:nvSpPr>
          <p:cNvPr id="101" name="Ordino"/>
          <p:cNvSpPr/>
          <p:nvPr/>
        </p:nvSpPr>
        <p:spPr>
          <a:xfrm>
            <a:off x="3139105" y="1325880"/>
            <a:ext cx="5913485" cy="4937760"/>
          </a:xfrm>
          <a:custGeom>
            <a:avLst/>
            <a:gdLst/>
            <a:ahLst/>
            <a:cxnLst/>
            <a:rect l="0" t="0" r="100000" b="83500"/>
            <a:pathLst>
              <a:path w="100000" h="83500">
                <a:moveTo>
                  <a:pt x="15940" y="20090"/>
                </a:moveTo>
                <a:lnTo>
                  <a:pt x="19850" y="6520"/>
                </a:lnTo>
                <a:lnTo>
                  <a:pt x="27860" y="6940"/>
                </a:lnTo>
                <a:lnTo>
                  <a:pt x="35300" y="4080"/>
                </a:lnTo>
                <a:lnTo>
                  <a:pt x="39180" y="3800"/>
                </a:lnTo>
                <a:lnTo>
                  <a:pt x="52930" y="13250"/>
                </a:lnTo>
                <a:lnTo>
                  <a:pt x="53290" y="18550"/>
                </a:lnTo>
                <a:lnTo>
                  <a:pt x="53290" y="21630"/>
                </a:lnTo>
                <a:lnTo>
                  <a:pt x="50650" y="22650"/>
                </a:lnTo>
                <a:lnTo>
                  <a:pt x="47250" y="23670"/>
                </a:lnTo>
                <a:lnTo>
                  <a:pt x="44620" y="26230"/>
                </a:lnTo>
                <a:lnTo>
                  <a:pt x="42920" y="29560"/>
                </a:lnTo>
                <a:lnTo>
                  <a:pt x="42350" y="33660"/>
                </a:lnTo>
                <a:lnTo>
                  <a:pt x="39900" y="33400"/>
                </a:lnTo>
                <a:lnTo>
                  <a:pt x="36510" y="32890"/>
                </a:lnTo>
                <a:lnTo>
                  <a:pt x="32170" y="31870"/>
                </a:lnTo>
                <a:lnTo>
                  <a:pt x="28590" y="30840"/>
                </a:lnTo>
                <a:lnTo>
                  <a:pt x="26330" y="28540"/>
                </a:lnTo>
                <a:lnTo>
                  <a:pt x="24820" y="24190"/>
                </a:lnTo>
                <a:lnTo>
                  <a:pt x="23500" y="22390"/>
                </a:lnTo>
                <a:lnTo>
                  <a:pt x="20860" y="21880"/>
                </a:lnTo>
                <a:lnTo>
                  <a:pt x="18040" y="21880"/>
                </a:lnTo>
                <a:lnTo>
                  <a:pt x="15940" y="20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