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La Massana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Andorra • State Map | Fully Editable Vector Shape</a:t>
            </a:r>
          </a:p>
        </p:txBody>
      </p:sp>
      <p:sp>
        <p:nvSpPr>
          <p:cNvPr id="101" name="La Massana"/>
          <p:cNvSpPr/>
          <p:nvPr/>
        </p:nvSpPr>
        <p:spPr>
          <a:xfrm>
            <a:off x="3139105" y="1325880"/>
            <a:ext cx="5913485" cy="4937760"/>
          </a:xfrm>
          <a:custGeom>
            <a:avLst/>
            <a:gdLst/>
            <a:ahLst/>
            <a:cxnLst/>
            <a:rect l="0" t="0" r="100000" b="83500"/>
            <a:pathLst>
              <a:path w="100000" h="83500">
                <a:moveTo>
                  <a:pt x="15940" y="20090"/>
                </a:moveTo>
                <a:lnTo>
                  <a:pt x="18040" y="21880"/>
                </a:lnTo>
                <a:lnTo>
                  <a:pt x="20860" y="21880"/>
                </a:lnTo>
                <a:lnTo>
                  <a:pt x="23500" y="22390"/>
                </a:lnTo>
                <a:lnTo>
                  <a:pt x="24820" y="24190"/>
                </a:lnTo>
                <a:lnTo>
                  <a:pt x="26330" y="28540"/>
                </a:lnTo>
                <a:lnTo>
                  <a:pt x="28590" y="30840"/>
                </a:lnTo>
                <a:lnTo>
                  <a:pt x="32170" y="31870"/>
                </a:lnTo>
                <a:lnTo>
                  <a:pt x="36510" y="32890"/>
                </a:lnTo>
                <a:lnTo>
                  <a:pt x="39900" y="33400"/>
                </a:lnTo>
                <a:lnTo>
                  <a:pt x="42350" y="33660"/>
                </a:lnTo>
                <a:lnTo>
                  <a:pt x="42540" y="37240"/>
                </a:lnTo>
                <a:lnTo>
                  <a:pt x="42540" y="42100"/>
                </a:lnTo>
                <a:lnTo>
                  <a:pt x="39340" y="42100"/>
                </a:lnTo>
                <a:lnTo>
                  <a:pt x="36320" y="43380"/>
                </a:lnTo>
                <a:lnTo>
                  <a:pt x="32740" y="44150"/>
                </a:lnTo>
                <a:lnTo>
                  <a:pt x="28970" y="46710"/>
                </a:lnTo>
                <a:lnTo>
                  <a:pt x="25010" y="49010"/>
                </a:lnTo>
                <a:lnTo>
                  <a:pt x="21430" y="50030"/>
                </a:lnTo>
                <a:lnTo>
                  <a:pt x="18040" y="51820"/>
                </a:lnTo>
                <a:lnTo>
                  <a:pt x="15580" y="53810"/>
                </a:lnTo>
                <a:lnTo>
                  <a:pt x="14710" y="48370"/>
                </a:lnTo>
                <a:lnTo>
                  <a:pt x="10260" y="44390"/>
                </a:lnTo>
                <a:lnTo>
                  <a:pt x="4550" y="45150"/>
                </a:lnTo>
                <a:lnTo>
                  <a:pt x="5380" y="41240"/>
                </a:lnTo>
                <a:lnTo>
                  <a:pt x="9580" y="33950"/>
                </a:lnTo>
                <a:lnTo>
                  <a:pt x="9600" y="32630"/>
                </a:lnTo>
                <a:lnTo>
                  <a:pt x="7480" y="31190"/>
                </a:lnTo>
                <a:lnTo>
                  <a:pt x="7790" y="27940"/>
                </a:lnTo>
                <a:lnTo>
                  <a:pt x="9210" y="24460"/>
                </a:lnTo>
                <a:lnTo>
                  <a:pt x="10340" y="22390"/>
                </a:lnTo>
                <a:lnTo>
                  <a:pt x="15940" y="200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