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Escaldes-Engordany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Escaldes-Engordany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540" y="42100"/>
                </a:moveTo>
                <a:lnTo>
                  <a:pt x="45750" y="41850"/>
                </a:lnTo>
                <a:lnTo>
                  <a:pt x="47630" y="42870"/>
                </a:lnTo>
                <a:lnTo>
                  <a:pt x="48390" y="45940"/>
                </a:lnTo>
                <a:lnTo>
                  <a:pt x="51780" y="47730"/>
                </a:lnTo>
                <a:lnTo>
                  <a:pt x="55740" y="46960"/>
                </a:lnTo>
                <a:lnTo>
                  <a:pt x="61020" y="47470"/>
                </a:lnTo>
                <a:lnTo>
                  <a:pt x="64030" y="49010"/>
                </a:lnTo>
                <a:lnTo>
                  <a:pt x="67240" y="51820"/>
                </a:lnTo>
                <a:lnTo>
                  <a:pt x="68050" y="56020"/>
                </a:lnTo>
                <a:lnTo>
                  <a:pt x="67290" y="56400"/>
                </a:lnTo>
                <a:lnTo>
                  <a:pt x="66370" y="57480"/>
                </a:lnTo>
                <a:lnTo>
                  <a:pt x="63620" y="66750"/>
                </a:lnTo>
                <a:lnTo>
                  <a:pt x="55500" y="70190"/>
                </a:lnTo>
                <a:lnTo>
                  <a:pt x="46680" y="71340"/>
                </a:lnTo>
                <a:lnTo>
                  <a:pt x="45930" y="67160"/>
                </a:lnTo>
                <a:lnTo>
                  <a:pt x="45560" y="63580"/>
                </a:lnTo>
                <a:lnTo>
                  <a:pt x="47250" y="60510"/>
                </a:lnTo>
                <a:lnTo>
                  <a:pt x="44620" y="60000"/>
                </a:lnTo>
                <a:lnTo>
                  <a:pt x="40470" y="60510"/>
                </a:lnTo>
                <a:lnTo>
                  <a:pt x="35760" y="61280"/>
                </a:lnTo>
                <a:lnTo>
                  <a:pt x="32360" y="60000"/>
                </a:lnTo>
                <a:lnTo>
                  <a:pt x="28030" y="58980"/>
                </a:lnTo>
                <a:lnTo>
                  <a:pt x="30100" y="57700"/>
                </a:lnTo>
                <a:lnTo>
                  <a:pt x="33120" y="55910"/>
                </a:lnTo>
                <a:lnTo>
                  <a:pt x="35190" y="52330"/>
                </a:lnTo>
                <a:lnTo>
                  <a:pt x="36700" y="49520"/>
                </a:lnTo>
                <a:lnTo>
                  <a:pt x="38020" y="47730"/>
                </a:lnTo>
                <a:lnTo>
                  <a:pt x="40850" y="44920"/>
                </a:lnTo>
                <a:lnTo>
                  <a:pt x="42540" y="4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