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Encamp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Encamp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42350" y="33660"/>
                </a:moveTo>
                <a:lnTo>
                  <a:pt x="46310" y="33150"/>
                </a:lnTo>
                <a:lnTo>
                  <a:pt x="49890" y="33150"/>
                </a:lnTo>
                <a:lnTo>
                  <a:pt x="54790" y="33150"/>
                </a:lnTo>
                <a:lnTo>
                  <a:pt x="60830" y="31870"/>
                </a:lnTo>
                <a:lnTo>
                  <a:pt x="66110" y="31100"/>
                </a:lnTo>
                <a:lnTo>
                  <a:pt x="71010" y="31100"/>
                </a:lnTo>
                <a:lnTo>
                  <a:pt x="74590" y="29560"/>
                </a:lnTo>
                <a:lnTo>
                  <a:pt x="75530" y="32630"/>
                </a:lnTo>
                <a:lnTo>
                  <a:pt x="76470" y="36980"/>
                </a:lnTo>
                <a:lnTo>
                  <a:pt x="79110" y="38260"/>
                </a:lnTo>
                <a:lnTo>
                  <a:pt x="81560" y="39800"/>
                </a:lnTo>
                <a:lnTo>
                  <a:pt x="83290" y="41490"/>
                </a:lnTo>
                <a:lnTo>
                  <a:pt x="81650" y="45670"/>
                </a:lnTo>
                <a:lnTo>
                  <a:pt x="80730" y="54250"/>
                </a:lnTo>
                <a:lnTo>
                  <a:pt x="78320" y="57110"/>
                </a:lnTo>
                <a:lnTo>
                  <a:pt x="75490" y="58440"/>
                </a:lnTo>
                <a:lnTo>
                  <a:pt x="72430" y="58470"/>
                </a:lnTo>
                <a:lnTo>
                  <a:pt x="69410" y="57370"/>
                </a:lnTo>
                <a:lnTo>
                  <a:pt x="68760" y="56310"/>
                </a:lnTo>
                <a:lnTo>
                  <a:pt x="68050" y="56020"/>
                </a:lnTo>
                <a:lnTo>
                  <a:pt x="67240" y="51820"/>
                </a:lnTo>
                <a:lnTo>
                  <a:pt x="64030" y="49010"/>
                </a:lnTo>
                <a:lnTo>
                  <a:pt x="61020" y="47470"/>
                </a:lnTo>
                <a:lnTo>
                  <a:pt x="55740" y="46960"/>
                </a:lnTo>
                <a:lnTo>
                  <a:pt x="51780" y="47730"/>
                </a:lnTo>
                <a:lnTo>
                  <a:pt x="48390" y="45940"/>
                </a:lnTo>
                <a:lnTo>
                  <a:pt x="47630" y="42870"/>
                </a:lnTo>
                <a:lnTo>
                  <a:pt x="45750" y="41850"/>
                </a:lnTo>
                <a:lnTo>
                  <a:pt x="42540" y="42100"/>
                </a:lnTo>
                <a:lnTo>
                  <a:pt x="42540" y="37240"/>
                </a:lnTo>
                <a:lnTo>
                  <a:pt x="42350" y="3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