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Canillo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Canillo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42350" y="33660"/>
                </a:moveTo>
                <a:lnTo>
                  <a:pt x="42920" y="29560"/>
                </a:lnTo>
                <a:lnTo>
                  <a:pt x="44620" y="26230"/>
                </a:lnTo>
                <a:lnTo>
                  <a:pt x="47250" y="23670"/>
                </a:lnTo>
                <a:lnTo>
                  <a:pt x="50650" y="22650"/>
                </a:lnTo>
                <a:lnTo>
                  <a:pt x="53290" y="21630"/>
                </a:lnTo>
                <a:lnTo>
                  <a:pt x="53290" y="18550"/>
                </a:lnTo>
                <a:lnTo>
                  <a:pt x="52930" y="13250"/>
                </a:lnTo>
                <a:lnTo>
                  <a:pt x="55710" y="14560"/>
                </a:lnTo>
                <a:lnTo>
                  <a:pt x="84530" y="17410"/>
                </a:lnTo>
                <a:lnTo>
                  <a:pt x="82330" y="24400"/>
                </a:lnTo>
                <a:lnTo>
                  <a:pt x="86420" y="27000"/>
                </a:lnTo>
                <a:lnTo>
                  <a:pt x="92310" y="28830"/>
                </a:lnTo>
                <a:lnTo>
                  <a:pt x="94440" y="31940"/>
                </a:lnTo>
                <a:lnTo>
                  <a:pt x="95450" y="33410"/>
                </a:lnTo>
                <a:lnTo>
                  <a:pt x="89090" y="34010"/>
                </a:lnTo>
                <a:lnTo>
                  <a:pt x="84450" y="38520"/>
                </a:lnTo>
                <a:lnTo>
                  <a:pt x="83290" y="41490"/>
                </a:lnTo>
                <a:lnTo>
                  <a:pt x="81560" y="39800"/>
                </a:lnTo>
                <a:lnTo>
                  <a:pt x="79110" y="38260"/>
                </a:lnTo>
                <a:lnTo>
                  <a:pt x="76470" y="36980"/>
                </a:lnTo>
                <a:lnTo>
                  <a:pt x="75530" y="32630"/>
                </a:lnTo>
                <a:lnTo>
                  <a:pt x="74590" y="29560"/>
                </a:lnTo>
                <a:lnTo>
                  <a:pt x="71010" y="31100"/>
                </a:lnTo>
                <a:lnTo>
                  <a:pt x="66110" y="31100"/>
                </a:lnTo>
                <a:lnTo>
                  <a:pt x="60830" y="31870"/>
                </a:lnTo>
                <a:lnTo>
                  <a:pt x="54790" y="33150"/>
                </a:lnTo>
                <a:lnTo>
                  <a:pt x="49890" y="33150"/>
                </a:lnTo>
                <a:lnTo>
                  <a:pt x="46310" y="33150"/>
                </a:lnTo>
                <a:lnTo>
                  <a:pt x="42350" y="3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