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Andorra la Vella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Andorra • State Map | Fully Editable Vector Shape</a:t>
            </a:r>
          </a:p>
        </p:txBody>
      </p:sp>
      <p:sp>
        <p:nvSpPr>
          <p:cNvPr id="101" name="Andorra la Vella"/>
          <p:cNvSpPr/>
          <p:nvPr/>
        </p:nvSpPr>
        <p:spPr>
          <a:xfrm>
            <a:off x="3139105" y="1325880"/>
            <a:ext cx="5913485" cy="4937760"/>
          </a:xfrm>
          <a:custGeom>
            <a:avLst/>
            <a:gdLst/>
            <a:ahLst/>
            <a:cxnLst/>
            <a:rect l="0" t="0" r="100000" b="83500"/>
            <a:pathLst>
              <a:path w="100000" h="83500">
                <a:moveTo>
                  <a:pt x="25010" y="49010"/>
                </a:moveTo>
                <a:lnTo>
                  <a:pt x="28970" y="46710"/>
                </a:lnTo>
                <a:lnTo>
                  <a:pt x="32740" y="44150"/>
                </a:lnTo>
                <a:lnTo>
                  <a:pt x="36320" y="43380"/>
                </a:lnTo>
                <a:lnTo>
                  <a:pt x="39340" y="42100"/>
                </a:lnTo>
                <a:lnTo>
                  <a:pt x="42540" y="42100"/>
                </a:lnTo>
                <a:lnTo>
                  <a:pt x="40850" y="44920"/>
                </a:lnTo>
                <a:lnTo>
                  <a:pt x="38020" y="47730"/>
                </a:lnTo>
                <a:lnTo>
                  <a:pt x="36700" y="49520"/>
                </a:lnTo>
                <a:lnTo>
                  <a:pt x="35190" y="52330"/>
                </a:lnTo>
                <a:lnTo>
                  <a:pt x="33120" y="55910"/>
                </a:lnTo>
                <a:lnTo>
                  <a:pt x="30100" y="57700"/>
                </a:lnTo>
                <a:lnTo>
                  <a:pt x="28030" y="58980"/>
                </a:lnTo>
                <a:lnTo>
                  <a:pt x="26520" y="57450"/>
                </a:lnTo>
                <a:lnTo>
                  <a:pt x="25580" y="54120"/>
                </a:lnTo>
                <a:lnTo>
                  <a:pt x="25390" y="52080"/>
                </a:lnTo>
                <a:lnTo>
                  <a:pt x="25010" y="49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