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Andorra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Ordino"/>
          <p:cNvSpPr/>
          <p:nvPr/>
        </p:nvSpPr>
        <p:spPr>
          <a:xfrm>
            <a:off x="3139105" y="1325880"/>
            <a:ext cx="5913485" cy="4937760"/>
          </a:xfrm>
          <a:custGeom>
            <a:avLst/>
            <a:gdLst/>
            <a:ahLst/>
            <a:cxnLst/>
            <a:rect l="0" t="0" r="100000" b="83500"/>
            <a:pathLst>
              <a:path w="100000" h="83500">
                <a:moveTo>
                  <a:pt x="15940" y="20090"/>
                </a:moveTo>
                <a:lnTo>
                  <a:pt x="19850" y="6520"/>
                </a:lnTo>
                <a:lnTo>
                  <a:pt x="27860" y="6940"/>
                </a:lnTo>
                <a:lnTo>
                  <a:pt x="35300" y="4080"/>
                </a:lnTo>
                <a:lnTo>
                  <a:pt x="39180" y="3800"/>
                </a:lnTo>
                <a:lnTo>
                  <a:pt x="52930" y="13250"/>
                </a:lnTo>
                <a:lnTo>
                  <a:pt x="53290" y="18550"/>
                </a:lnTo>
                <a:lnTo>
                  <a:pt x="53290" y="21630"/>
                </a:lnTo>
                <a:lnTo>
                  <a:pt x="50650" y="22650"/>
                </a:lnTo>
                <a:lnTo>
                  <a:pt x="47250" y="23670"/>
                </a:lnTo>
                <a:lnTo>
                  <a:pt x="44620" y="26230"/>
                </a:lnTo>
                <a:lnTo>
                  <a:pt x="42920" y="29560"/>
                </a:lnTo>
                <a:lnTo>
                  <a:pt x="42350" y="33660"/>
                </a:lnTo>
                <a:lnTo>
                  <a:pt x="39900" y="33400"/>
                </a:lnTo>
                <a:lnTo>
                  <a:pt x="36510" y="32890"/>
                </a:lnTo>
                <a:lnTo>
                  <a:pt x="32170" y="31870"/>
                </a:lnTo>
                <a:lnTo>
                  <a:pt x="28590" y="30840"/>
                </a:lnTo>
                <a:lnTo>
                  <a:pt x="26330" y="28540"/>
                </a:lnTo>
                <a:lnTo>
                  <a:pt x="24820" y="24190"/>
                </a:lnTo>
                <a:lnTo>
                  <a:pt x="23500" y="22390"/>
                </a:lnTo>
                <a:lnTo>
                  <a:pt x="20860" y="21880"/>
                </a:lnTo>
                <a:lnTo>
                  <a:pt x="18040" y="21880"/>
                </a:lnTo>
                <a:lnTo>
                  <a:pt x="15940" y="20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Canillo"/>
          <p:cNvSpPr/>
          <p:nvPr/>
        </p:nvSpPr>
        <p:spPr>
          <a:xfrm>
            <a:off x="3139105" y="1325880"/>
            <a:ext cx="5913485" cy="4937760"/>
          </a:xfrm>
          <a:custGeom>
            <a:avLst/>
            <a:gdLst/>
            <a:ahLst/>
            <a:cxnLst/>
            <a:rect l="0" t="0" r="100000" b="83500"/>
            <a:pathLst>
              <a:path w="100000" h="83500">
                <a:moveTo>
                  <a:pt x="42350" y="33660"/>
                </a:moveTo>
                <a:lnTo>
                  <a:pt x="42920" y="29560"/>
                </a:lnTo>
                <a:lnTo>
                  <a:pt x="44620" y="26230"/>
                </a:lnTo>
                <a:lnTo>
                  <a:pt x="47250" y="23670"/>
                </a:lnTo>
                <a:lnTo>
                  <a:pt x="50650" y="22650"/>
                </a:lnTo>
                <a:lnTo>
                  <a:pt x="53290" y="21630"/>
                </a:lnTo>
                <a:lnTo>
                  <a:pt x="53290" y="18550"/>
                </a:lnTo>
                <a:lnTo>
                  <a:pt x="52930" y="13250"/>
                </a:lnTo>
                <a:lnTo>
                  <a:pt x="55710" y="14560"/>
                </a:lnTo>
                <a:lnTo>
                  <a:pt x="84530" y="17410"/>
                </a:lnTo>
                <a:lnTo>
                  <a:pt x="82330" y="24400"/>
                </a:lnTo>
                <a:lnTo>
                  <a:pt x="86420" y="27000"/>
                </a:lnTo>
                <a:lnTo>
                  <a:pt x="92310" y="28830"/>
                </a:lnTo>
                <a:lnTo>
                  <a:pt x="94440" y="31940"/>
                </a:lnTo>
                <a:lnTo>
                  <a:pt x="95450" y="33410"/>
                </a:lnTo>
                <a:lnTo>
                  <a:pt x="89090" y="34010"/>
                </a:lnTo>
                <a:lnTo>
                  <a:pt x="84450" y="38520"/>
                </a:lnTo>
                <a:lnTo>
                  <a:pt x="83290" y="41490"/>
                </a:lnTo>
                <a:lnTo>
                  <a:pt x="81560" y="39800"/>
                </a:lnTo>
                <a:lnTo>
                  <a:pt x="79110" y="38260"/>
                </a:lnTo>
                <a:lnTo>
                  <a:pt x="76470" y="36980"/>
                </a:lnTo>
                <a:lnTo>
                  <a:pt x="75530" y="32630"/>
                </a:lnTo>
                <a:lnTo>
                  <a:pt x="74590" y="29560"/>
                </a:lnTo>
                <a:lnTo>
                  <a:pt x="71010" y="31100"/>
                </a:lnTo>
                <a:lnTo>
                  <a:pt x="66110" y="31100"/>
                </a:lnTo>
                <a:lnTo>
                  <a:pt x="60830" y="31870"/>
                </a:lnTo>
                <a:lnTo>
                  <a:pt x="54790" y="33150"/>
                </a:lnTo>
                <a:lnTo>
                  <a:pt x="49890" y="33150"/>
                </a:lnTo>
                <a:lnTo>
                  <a:pt x="46310" y="33150"/>
                </a:lnTo>
                <a:lnTo>
                  <a:pt x="42350" y="33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Encamp"/>
          <p:cNvSpPr/>
          <p:nvPr/>
        </p:nvSpPr>
        <p:spPr>
          <a:xfrm>
            <a:off x="3139105" y="1325880"/>
            <a:ext cx="5913485" cy="4937760"/>
          </a:xfrm>
          <a:custGeom>
            <a:avLst/>
            <a:gdLst/>
            <a:ahLst/>
            <a:cxnLst/>
            <a:rect l="0" t="0" r="100000" b="83500"/>
            <a:pathLst>
              <a:path w="100000" h="83500">
                <a:moveTo>
                  <a:pt x="42350" y="33660"/>
                </a:moveTo>
                <a:lnTo>
                  <a:pt x="46310" y="33150"/>
                </a:lnTo>
                <a:lnTo>
                  <a:pt x="49890" y="33150"/>
                </a:lnTo>
                <a:lnTo>
                  <a:pt x="54790" y="33150"/>
                </a:lnTo>
                <a:lnTo>
                  <a:pt x="60830" y="31870"/>
                </a:lnTo>
                <a:lnTo>
                  <a:pt x="66110" y="31100"/>
                </a:lnTo>
                <a:lnTo>
                  <a:pt x="71010" y="31100"/>
                </a:lnTo>
                <a:lnTo>
                  <a:pt x="74590" y="29560"/>
                </a:lnTo>
                <a:lnTo>
                  <a:pt x="75530" y="32630"/>
                </a:lnTo>
                <a:lnTo>
                  <a:pt x="76470" y="36980"/>
                </a:lnTo>
                <a:lnTo>
                  <a:pt x="79110" y="38260"/>
                </a:lnTo>
                <a:lnTo>
                  <a:pt x="81560" y="39800"/>
                </a:lnTo>
                <a:lnTo>
                  <a:pt x="83290" y="41490"/>
                </a:lnTo>
                <a:lnTo>
                  <a:pt x="81650" y="45670"/>
                </a:lnTo>
                <a:lnTo>
                  <a:pt x="80730" y="54250"/>
                </a:lnTo>
                <a:lnTo>
                  <a:pt x="78320" y="57110"/>
                </a:lnTo>
                <a:lnTo>
                  <a:pt x="75490" y="58440"/>
                </a:lnTo>
                <a:lnTo>
                  <a:pt x="72430" y="58470"/>
                </a:lnTo>
                <a:lnTo>
                  <a:pt x="69410" y="57370"/>
                </a:lnTo>
                <a:lnTo>
                  <a:pt x="68760" y="56310"/>
                </a:lnTo>
                <a:lnTo>
                  <a:pt x="68050" y="56020"/>
                </a:lnTo>
                <a:lnTo>
                  <a:pt x="67240" y="51820"/>
                </a:lnTo>
                <a:lnTo>
                  <a:pt x="64030" y="49010"/>
                </a:lnTo>
                <a:lnTo>
                  <a:pt x="61020" y="47470"/>
                </a:lnTo>
                <a:lnTo>
                  <a:pt x="55740" y="46960"/>
                </a:lnTo>
                <a:lnTo>
                  <a:pt x="51780" y="47730"/>
                </a:lnTo>
                <a:lnTo>
                  <a:pt x="48390" y="45940"/>
                </a:lnTo>
                <a:lnTo>
                  <a:pt x="47630" y="42870"/>
                </a:lnTo>
                <a:lnTo>
                  <a:pt x="45750" y="41850"/>
                </a:lnTo>
                <a:lnTo>
                  <a:pt x="42540" y="42100"/>
                </a:lnTo>
                <a:lnTo>
                  <a:pt x="42540" y="37240"/>
                </a:lnTo>
                <a:lnTo>
                  <a:pt x="42350" y="33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La Massana"/>
          <p:cNvSpPr/>
          <p:nvPr/>
        </p:nvSpPr>
        <p:spPr>
          <a:xfrm>
            <a:off x="3139105" y="1325880"/>
            <a:ext cx="5913485" cy="4937760"/>
          </a:xfrm>
          <a:custGeom>
            <a:avLst/>
            <a:gdLst/>
            <a:ahLst/>
            <a:cxnLst/>
            <a:rect l="0" t="0" r="100000" b="83500"/>
            <a:pathLst>
              <a:path w="100000" h="83500">
                <a:moveTo>
                  <a:pt x="15940" y="20090"/>
                </a:moveTo>
                <a:lnTo>
                  <a:pt x="18040" y="21880"/>
                </a:lnTo>
                <a:lnTo>
                  <a:pt x="20860" y="21880"/>
                </a:lnTo>
                <a:lnTo>
                  <a:pt x="23500" y="22390"/>
                </a:lnTo>
                <a:lnTo>
                  <a:pt x="24820" y="24190"/>
                </a:lnTo>
                <a:lnTo>
                  <a:pt x="26330" y="28540"/>
                </a:lnTo>
                <a:lnTo>
                  <a:pt x="28590" y="30840"/>
                </a:lnTo>
                <a:lnTo>
                  <a:pt x="32170" y="31870"/>
                </a:lnTo>
                <a:lnTo>
                  <a:pt x="36510" y="32890"/>
                </a:lnTo>
                <a:lnTo>
                  <a:pt x="39900" y="33400"/>
                </a:lnTo>
                <a:lnTo>
                  <a:pt x="42350" y="33660"/>
                </a:lnTo>
                <a:lnTo>
                  <a:pt x="42540" y="37240"/>
                </a:lnTo>
                <a:lnTo>
                  <a:pt x="42540" y="42100"/>
                </a:lnTo>
                <a:lnTo>
                  <a:pt x="39340" y="42100"/>
                </a:lnTo>
                <a:lnTo>
                  <a:pt x="36320" y="43380"/>
                </a:lnTo>
                <a:lnTo>
                  <a:pt x="32740" y="44150"/>
                </a:lnTo>
                <a:lnTo>
                  <a:pt x="28970" y="46710"/>
                </a:lnTo>
                <a:lnTo>
                  <a:pt x="25010" y="49010"/>
                </a:lnTo>
                <a:lnTo>
                  <a:pt x="21430" y="50030"/>
                </a:lnTo>
                <a:lnTo>
                  <a:pt x="18040" y="51820"/>
                </a:lnTo>
                <a:lnTo>
                  <a:pt x="15580" y="53810"/>
                </a:lnTo>
                <a:lnTo>
                  <a:pt x="14710" y="48370"/>
                </a:lnTo>
                <a:lnTo>
                  <a:pt x="10260" y="44390"/>
                </a:lnTo>
                <a:lnTo>
                  <a:pt x="4550" y="45150"/>
                </a:lnTo>
                <a:lnTo>
                  <a:pt x="5380" y="41240"/>
                </a:lnTo>
                <a:lnTo>
                  <a:pt x="9580" y="33950"/>
                </a:lnTo>
                <a:lnTo>
                  <a:pt x="9600" y="32630"/>
                </a:lnTo>
                <a:lnTo>
                  <a:pt x="7480" y="31190"/>
                </a:lnTo>
                <a:lnTo>
                  <a:pt x="7790" y="27940"/>
                </a:lnTo>
                <a:lnTo>
                  <a:pt x="9210" y="24460"/>
                </a:lnTo>
                <a:lnTo>
                  <a:pt x="10340" y="22390"/>
                </a:lnTo>
                <a:lnTo>
                  <a:pt x="15940" y="20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Sant Julià de Lòria"/>
          <p:cNvSpPr/>
          <p:nvPr/>
        </p:nvSpPr>
        <p:spPr>
          <a:xfrm>
            <a:off x="3139105" y="1325880"/>
            <a:ext cx="5913485" cy="4937760"/>
          </a:xfrm>
          <a:custGeom>
            <a:avLst/>
            <a:gdLst/>
            <a:ahLst/>
            <a:cxnLst/>
            <a:rect l="0" t="0" r="100000" b="83500"/>
            <a:pathLst>
              <a:path w="100000" h="83500">
                <a:moveTo>
                  <a:pt x="15580" y="53810"/>
                </a:moveTo>
                <a:lnTo>
                  <a:pt x="18040" y="51820"/>
                </a:lnTo>
                <a:lnTo>
                  <a:pt x="21430" y="50030"/>
                </a:lnTo>
                <a:lnTo>
                  <a:pt x="25010" y="49010"/>
                </a:lnTo>
                <a:lnTo>
                  <a:pt x="25390" y="52080"/>
                </a:lnTo>
                <a:lnTo>
                  <a:pt x="25580" y="54120"/>
                </a:lnTo>
                <a:lnTo>
                  <a:pt x="26520" y="57450"/>
                </a:lnTo>
                <a:lnTo>
                  <a:pt x="28030" y="58980"/>
                </a:lnTo>
                <a:lnTo>
                  <a:pt x="32360" y="60000"/>
                </a:lnTo>
                <a:lnTo>
                  <a:pt x="35760" y="61280"/>
                </a:lnTo>
                <a:lnTo>
                  <a:pt x="40470" y="60510"/>
                </a:lnTo>
                <a:lnTo>
                  <a:pt x="44620" y="60000"/>
                </a:lnTo>
                <a:lnTo>
                  <a:pt x="47250" y="60510"/>
                </a:lnTo>
                <a:lnTo>
                  <a:pt x="45560" y="63580"/>
                </a:lnTo>
                <a:lnTo>
                  <a:pt x="45930" y="67160"/>
                </a:lnTo>
                <a:lnTo>
                  <a:pt x="46680" y="71340"/>
                </a:lnTo>
                <a:lnTo>
                  <a:pt x="39520" y="72270"/>
                </a:lnTo>
                <a:lnTo>
                  <a:pt x="38110" y="73890"/>
                </a:lnTo>
                <a:lnTo>
                  <a:pt x="37010" y="75860"/>
                </a:lnTo>
                <a:lnTo>
                  <a:pt x="35410" y="77810"/>
                </a:lnTo>
                <a:lnTo>
                  <a:pt x="32470" y="79430"/>
                </a:lnTo>
                <a:lnTo>
                  <a:pt x="30400" y="79720"/>
                </a:lnTo>
                <a:lnTo>
                  <a:pt x="15050" y="77670"/>
                </a:lnTo>
                <a:lnTo>
                  <a:pt x="12140" y="75500"/>
                </a:lnTo>
                <a:lnTo>
                  <a:pt x="12140" y="71200"/>
                </a:lnTo>
                <a:lnTo>
                  <a:pt x="4830" y="59760"/>
                </a:lnTo>
                <a:lnTo>
                  <a:pt x="9130" y="57800"/>
                </a:lnTo>
                <a:lnTo>
                  <a:pt x="10570" y="57430"/>
                </a:lnTo>
                <a:lnTo>
                  <a:pt x="15580" y="53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Escaldes-Engordany"/>
          <p:cNvSpPr/>
          <p:nvPr/>
        </p:nvSpPr>
        <p:spPr>
          <a:xfrm>
            <a:off x="3139105" y="1325880"/>
            <a:ext cx="5913485" cy="4937760"/>
          </a:xfrm>
          <a:custGeom>
            <a:avLst/>
            <a:gdLst/>
            <a:ahLst/>
            <a:cxnLst/>
            <a:rect l="0" t="0" r="100000" b="83500"/>
            <a:pathLst>
              <a:path w="100000" h="83500">
                <a:moveTo>
                  <a:pt x="42540" y="42100"/>
                </a:moveTo>
                <a:lnTo>
                  <a:pt x="45750" y="41850"/>
                </a:lnTo>
                <a:lnTo>
                  <a:pt x="47630" y="42870"/>
                </a:lnTo>
                <a:lnTo>
                  <a:pt x="48390" y="45940"/>
                </a:lnTo>
                <a:lnTo>
                  <a:pt x="51780" y="47730"/>
                </a:lnTo>
                <a:lnTo>
                  <a:pt x="55740" y="46960"/>
                </a:lnTo>
                <a:lnTo>
                  <a:pt x="61020" y="47470"/>
                </a:lnTo>
                <a:lnTo>
                  <a:pt x="64030" y="49010"/>
                </a:lnTo>
                <a:lnTo>
                  <a:pt x="67240" y="51820"/>
                </a:lnTo>
                <a:lnTo>
                  <a:pt x="68050" y="56020"/>
                </a:lnTo>
                <a:lnTo>
                  <a:pt x="67290" y="56400"/>
                </a:lnTo>
                <a:lnTo>
                  <a:pt x="66370" y="57480"/>
                </a:lnTo>
                <a:lnTo>
                  <a:pt x="63620" y="66750"/>
                </a:lnTo>
                <a:lnTo>
                  <a:pt x="55500" y="70190"/>
                </a:lnTo>
                <a:lnTo>
                  <a:pt x="46680" y="71340"/>
                </a:lnTo>
                <a:lnTo>
                  <a:pt x="45930" y="67160"/>
                </a:lnTo>
                <a:lnTo>
                  <a:pt x="45560" y="63580"/>
                </a:lnTo>
                <a:lnTo>
                  <a:pt x="47250" y="60510"/>
                </a:lnTo>
                <a:lnTo>
                  <a:pt x="44620" y="60000"/>
                </a:lnTo>
                <a:lnTo>
                  <a:pt x="40470" y="60510"/>
                </a:lnTo>
                <a:lnTo>
                  <a:pt x="35760" y="61280"/>
                </a:lnTo>
                <a:lnTo>
                  <a:pt x="32360" y="60000"/>
                </a:lnTo>
                <a:lnTo>
                  <a:pt x="28030" y="58980"/>
                </a:lnTo>
                <a:lnTo>
                  <a:pt x="30100" y="57700"/>
                </a:lnTo>
                <a:lnTo>
                  <a:pt x="33120" y="55910"/>
                </a:lnTo>
                <a:lnTo>
                  <a:pt x="35190" y="52330"/>
                </a:lnTo>
                <a:lnTo>
                  <a:pt x="36700" y="49520"/>
                </a:lnTo>
                <a:lnTo>
                  <a:pt x="38020" y="47730"/>
                </a:lnTo>
                <a:lnTo>
                  <a:pt x="40850" y="44920"/>
                </a:lnTo>
                <a:lnTo>
                  <a:pt x="42540" y="42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Andorra la Vella"/>
          <p:cNvSpPr/>
          <p:nvPr/>
        </p:nvSpPr>
        <p:spPr>
          <a:xfrm>
            <a:off x="3139105" y="1325880"/>
            <a:ext cx="5913485" cy="4937760"/>
          </a:xfrm>
          <a:custGeom>
            <a:avLst/>
            <a:gdLst/>
            <a:ahLst/>
            <a:cxnLst/>
            <a:rect l="0" t="0" r="100000" b="83500"/>
            <a:pathLst>
              <a:path w="100000" h="83500">
                <a:moveTo>
                  <a:pt x="25010" y="49010"/>
                </a:moveTo>
                <a:lnTo>
                  <a:pt x="28970" y="46710"/>
                </a:lnTo>
                <a:lnTo>
                  <a:pt x="32740" y="44150"/>
                </a:lnTo>
                <a:lnTo>
                  <a:pt x="36320" y="43380"/>
                </a:lnTo>
                <a:lnTo>
                  <a:pt x="39340" y="42100"/>
                </a:lnTo>
                <a:lnTo>
                  <a:pt x="42540" y="42100"/>
                </a:lnTo>
                <a:lnTo>
                  <a:pt x="40850" y="44920"/>
                </a:lnTo>
                <a:lnTo>
                  <a:pt x="38020" y="47730"/>
                </a:lnTo>
                <a:lnTo>
                  <a:pt x="36700" y="49520"/>
                </a:lnTo>
                <a:lnTo>
                  <a:pt x="35190" y="52330"/>
                </a:lnTo>
                <a:lnTo>
                  <a:pt x="33120" y="55910"/>
                </a:lnTo>
                <a:lnTo>
                  <a:pt x="30100" y="57700"/>
                </a:lnTo>
                <a:lnTo>
                  <a:pt x="28030" y="58980"/>
                </a:lnTo>
                <a:lnTo>
                  <a:pt x="26520" y="57450"/>
                </a:lnTo>
                <a:lnTo>
                  <a:pt x="25580" y="54120"/>
                </a:lnTo>
                <a:lnTo>
                  <a:pt x="25390" y="52080"/>
                </a:lnTo>
                <a:lnTo>
                  <a:pt x="25010" y="49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