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American Samoa • State Map | Fully Editable Vector Shape</a:t>
            </a:r>
          </a:p>
        </p:txBody>
      </p:sp>
      <p:sp>
        <p:nvSpPr>
          <p:cNvPr id="101" name="We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780" y="89720"/>
                </a:moveTo>
                <a:lnTo>
                  <a:pt x="22040" y="90740"/>
                </a:lnTo>
                <a:lnTo>
                  <a:pt x="21350" y="91300"/>
                </a:lnTo>
                <a:lnTo>
                  <a:pt x="21180" y="91100"/>
                </a:lnTo>
                <a:lnTo>
                  <a:pt x="20140" y="90380"/>
                </a:lnTo>
                <a:lnTo>
                  <a:pt x="19470" y="90040"/>
                </a:lnTo>
                <a:lnTo>
                  <a:pt x="19250" y="89840"/>
                </a:lnTo>
                <a:lnTo>
                  <a:pt x="20340" y="89190"/>
                </a:lnTo>
                <a:lnTo>
                  <a:pt x="20750" y="89110"/>
                </a:lnTo>
                <a:lnTo>
                  <a:pt x="21630" y="89120"/>
                </a:lnTo>
                <a:lnTo>
                  <a:pt x="22050" y="89050"/>
                </a:lnTo>
                <a:lnTo>
                  <a:pt x="22220" y="89350"/>
                </a:lnTo>
                <a:lnTo>
                  <a:pt x="22240" y="89710"/>
                </a:lnTo>
                <a:lnTo>
                  <a:pt x="22560" y="89660"/>
                </a:lnTo>
                <a:lnTo>
                  <a:pt x="22780" y="8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