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Swain's Island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American Samoa • State Map | Fully Editable Vector Shape</a:t>
            </a:r>
          </a:p>
        </p:txBody>
      </p:sp>
      <p:sp>
        <p:nvSpPr>
          <p:cNvPr id="101" name="Swain's Is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3100" y="4580"/>
                </a:moveTo>
                <a:lnTo>
                  <a:pt x="13080" y="4820"/>
                </a:lnTo>
                <a:lnTo>
                  <a:pt x="12880" y="4930"/>
                </a:lnTo>
                <a:lnTo>
                  <a:pt x="12750" y="4780"/>
                </a:lnTo>
                <a:lnTo>
                  <a:pt x="12770" y="4550"/>
                </a:lnTo>
                <a:lnTo>
                  <a:pt x="13100" y="4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