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Rose Atoll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American Samoa • State Map | Fully Editable Vector Shape</a:t>
            </a:r>
          </a:p>
        </p:txBody>
      </p:sp>
      <p:sp>
        <p:nvSpPr>
          <p:cNvPr id="101" name="Rose Atol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220" y="95450"/>
                </a:moveTo>
                <a:lnTo>
                  <a:pt x="86930" y="95210"/>
                </a:lnTo>
                <a:lnTo>
                  <a:pt x="87170" y="95110"/>
                </a:lnTo>
                <a:lnTo>
                  <a:pt x="87250" y="95140"/>
                </a:lnTo>
                <a:lnTo>
                  <a:pt x="87220" y="95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