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Manu's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American Samoa • State Map | Fully Editable Vector Shape</a:t>
            </a:r>
          </a:p>
        </p:txBody>
      </p:sp>
      <p:sp>
        <p:nvSpPr>
          <p:cNvPr id="101" name="Manu'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060" y="87320"/>
                </a:moveTo>
                <a:lnTo>
                  <a:pt x="54570" y="87510"/>
                </a:lnTo>
                <a:lnTo>
                  <a:pt x="54670" y="87900"/>
                </a:lnTo>
                <a:lnTo>
                  <a:pt x="54490" y="88170"/>
                </a:lnTo>
                <a:lnTo>
                  <a:pt x="54160" y="88030"/>
                </a:lnTo>
                <a:lnTo>
                  <a:pt x="53960" y="88250"/>
                </a:lnTo>
                <a:lnTo>
                  <a:pt x="53750" y="88340"/>
                </a:lnTo>
                <a:lnTo>
                  <a:pt x="53530" y="88330"/>
                </a:lnTo>
                <a:lnTo>
                  <a:pt x="53280" y="88210"/>
                </a:lnTo>
                <a:lnTo>
                  <a:pt x="53190" y="88440"/>
                </a:lnTo>
                <a:lnTo>
                  <a:pt x="53040" y="88560"/>
                </a:lnTo>
                <a:lnTo>
                  <a:pt x="52830" y="88590"/>
                </a:lnTo>
                <a:lnTo>
                  <a:pt x="52560" y="88570"/>
                </a:lnTo>
                <a:lnTo>
                  <a:pt x="52500" y="88250"/>
                </a:lnTo>
                <a:lnTo>
                  <a:pt x="52400" y="87990"/>
                </a:lnTo>
                <a:lnTo>
                  <a:pt x="52260" y="87790"/>
                </a:lnTo>
                <a:lnTo>
                  <a:pt x="52060" y="87670"/>
                </a:lnTo>
                <a:lnTo>
                  <a:pt x="52440" y="87390"/>
                </a:lnTo>
                <a:lnTo>
                  <a:pt x="52980" y="87290"/>
                </a:lnTo>
                <a:lnTo>
                  <a:pt x="54060" y="87320"/>
                </a:lnTo>
                <a:close/>
                <a:moveTo>
                  <a:pt x="48660" y="86050"/>
                </a:moveTo>
                <a:lnTo>
                  <a:pt x="48860" y="85890"/>
                </a:lnTo>
                <a:lnTo>
                  <a:pt x="49120" y="85890"/>
                </a:lnTo>
                <a:lnTo>
                  <a:pt x="49400" y="85970"/>
                </a:lnTo>
                <a:lnTo>
                  <a:pt x="49690" y="86100"/>
                </a:lnTo>
                <a:lnTo>
                  <a:pt x="49070" y="86420"/>
                </a:lnTo>
                <a:lnTo>
                  <a:pt x="48820" y="86390"/>
                </a:lnTo>
                <a:lnTo>
                  <a:pt x="48660" y="8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