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American Samoa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780" y="89720"/>
                </a:moveTo>
                <a:lnTo>
                  <a:pt x="22560" y="89660"/>
                </a:lnTo>
                <a:lnTo>
                  <a:pt x="22240" y="89710"/>
                </a:lnTo>
                <a:lnTo>
                  <a:pt x="22220" y="89350"/>
                </a:lnTo>
                <a:lnTo>
                  <a:pt x="22050" y="89050"/>
                </a:lnTo>
                <a:lnTo>
                  <a:pt x="22630" y="88300"/>
                </a:lnTo>
                <a:lnTo>
                  <a:pt x="23570" y="88080"/>
                </a:lnTo>
                <a:lnTo>
                  <a:pt x="24630" y="88140"/>
                </a:lnTo>
                <a:lnTo>
                  <a:pt x="25370" y="88410"/>
                </a:lnTo>
                <a:lnTo>
                  <a:pt x="25740" y="88090"/>
                </a:lnTo>
                <a:lnTo>
                  <a:pt x="25970" y="88240"/>
                </a:lnTo>
                <a:lnTo>
                  <a:pt x="25940" y="88570"/>
                </a:lnTo>
                <a:lnTo>
                  <a:pt x="25540" y="88750"/>
                </a:lnTo>
                <a:lnTo>
                  <a:pt x="24060" y="88830"/>
                </a:lnTo>
                <a:lnTo>
                  <a:pt x="23630" y="88950"/>
                </a:lnTo>
                <a:lnTo>
                  <a:pt x="23010" y="89410"/>
                </a:lnTo>
                <a:lnTo>
                  <a:pt x="22780" y="8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