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American Samoa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State Boundaries &amp; Regions | Fully Editable Map</a:t>
            </a:r>
          </a:p>
        </p:txBody>
      </p:sp>
      <p:sp>
        <p:nvSpPr>
          <p:cNvPr id="101" name="Western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22780" y="89720"/>
                </a:moveTo>
                <a:lnTo>
                  <a:pt x="22040" y="90740"/>
                </a:lnTo>
                <a:lnTo>
                  <a:pt x="21350" y="91300"/>
                </a:lnTo>
                <a:lnTo>
                  <a:pt x="21180" y="91100"/>
                </a:lnTo>
                <a:lnTo>
                  <a:pt x="20140" y="90380"/>
                </a:lnTo>
                <a:lnTo>
                  <a:pt x="19470" y="90040"/>
                </a:lnTo>
                <a:lnTo>
                  <a:pt x="19250" y="89840"/>
                </a:lnTo>
                <a:lnTo>
                  <a:pt x="20340" y="89190"/>
                </a:lnTo>
                <a:lnTo>
                  <a:pt x="20750" y="89110"/>
                </a:lnTo>
                <a:lnTo>
                  <a:pt x="21630" y="89120"/>
                </a:lnTo>
                <a:lnTo>
                  <a:pt x="22050" y="89050"/>
                </a:lnTo>
                <a:lnTo>
                  <a:pt x="22220" y="89350"/>
                </a:lnTo>
                <a:lnTo>
                  <a:pt x="22240" y="89710"/>
                </a:lnTo>
                <a:lnTo>
                  <a:pt x="22560" y="89660"/>
                </a:lnTo>
                <a:lnTo>
                  <a:pt x="22780" y="897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2" name="Eastern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22780" y="89720"/>
                </a:moveTo>
                <a:lnTo>
                  <a:pt x="22560" y="89660"/>
                </a:lnTo>
                <a:lnTo>
                  <a:pt x="22240" y="89710"/>
                </a:lnTo>
                <a:lnTo>
                  <a:pt x="22220" y="89350"/>
                </a:lnTo>
                <a:lnTo>
                  <a:pt x="22050" y="89050"/>
                </a:lnTo>
                <a:lnTo>
                  <a:pt x="22630" y="88300"/>
                </a:lnTo>
                <a:lnTo>
                  <a:pt x="23570" y="88080"/>
                </a:lnTo>
                <a:lnTo>
                  <a:pt x="24630" y="88140"/>
                </a:lnTo>
                <a:lnTo>
                  <a:pt x="25370" y="88410"/>
                </a:lnTo>
                <a:lnTo>
                  <a:pt x="25740" y="88090"/>
                </a:lnTo>
                <a:lnTo>
                  <a:pt x="25970" y="88240"/>
                </a:lnTo>
                <a:lnTo>
                  <a:pt x="25940" y="88570"/>
                </a:lnTo>
                <a:lnTo>
                  <a:pt x="25540" y="88750"/>
                </a:lnTo>
                <a:lnTo>
                  <a:pt x="24060" y="88830"/>
                </a:lnTo>
                <a:lnTo>
                  <a:pt x="23630" y="88950"/>
                </a:lnTo>
                <a:lnTo>
                  <a:pt x="23010" y="89410"/>
                </a:lnTo>
                <a:lnTo>
                  <a:pt x="22780" y="897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3" name="Manu's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4060" y="87320"/>
                </a:moveTo>
                <a:lnTo>
                  <a:pt x="54570" y="87510"/>
                </a:lnTo>
                <a:lnTo>
                  <a:pt x="54670" y="87900"/>
                </a:lnTo>
                <a:lnTo>
                  <a:pt x="54490" y="88170"/>
                </a:lnTo>
                <a:lnTo>
                  <a:pt x="54160" y="88030"/>
                </a:lnTo>
                <a:lnTo>
                  <a:pt x="53960" y="88250"/>
                </a:lnTo>
                <a:lnTo>
                  <a:pt x="53750" y="88340"/>
                </a:lnTo>
                <a:lnTo>
                  <a:pt x="53530" y="88330"/>
                </a:lnTo>
                <a:lnTo>
                  <a:pt x="53280" y="88210"/>
                </a:lnTo>
                <a:lnTo>
                  <a:pt x="53190" y="88440"/>
                </a:lnTo>
                <a:lnTo>
                  <a:pt x="53040" y="88560"/>
                </a:lnTo>
                <a:lnTo>
                  <a:pt x="52830" y="88590"/>
                </a:lnTo>
                <a:lnTo>
                  <a:pt x="52560" y="88570"/>
                </a:lnTo>
                <a:lnTo>
                  <a:pt x="52500" y="88250"/>
                </a:lnTo>
                <a:lnTo>
                  <a:pt x="52400" y="87990"/>
                </a:lnTo>
                <a:lnTo>
                  <a:pt x="52260" y="87790"/>
                </a:lnTo>
                <a:lnTo>
                  <a:pt x="52060" y="87670"/>
                </a:lnTo>
                <a:lnTo>
                  <a:pt x="52440" y="87390"/>
                </a:lnTo>
                <a:lnTo>
                  <a:pt x="52980" y="87290"/>
                </a:lnTo>
                <a:lnTo>
                  <a:pt x="54060" y="87320"/>
                </a:lnTo>
                <a:close/>
                <a:moveTo>
                  <a:pt x="48660" y="86050"/>
                </a:moveTo>
                <a:lnTo>
                  <a:pt x="48860" y="85890"/>
                </a:lnTo>
                <a:lnTo>
                  <a:pt x="49120" y="85890"/>
                </a:lnTo>
                <a:lnTo>
                  <a:pt x="49400" y="85970"/>
                </a:lnTo>
                <a:lnTo>
                  <a:pt x="49690" y="86100"/>
                </a:lnTo>
                <a:lnTo>
                  <a:pt x="49070" y="86420"/>
                </a:lnTo>
                <a:lnTo>
                  <a:pt x="48820" y="86390"/>
                </a:lnTo>
                <a:lnTo>
                  <a:pt x="48660" y="860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4" name="Rose Atoll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87220" y="95450"/>
                </a:moveTo>
                <a:lnTo>
                  <a:pt x="86930" y="95210"/>
                </a:lnTo>
                <a:lnTo>
                  <a:pt x="87170" y="95110"/>
                </a:lnTo>
                <a:lnTo>
                  <a:pt x="87250" y="95140"/>
                </a:lnTo>
                <a:lnTo>
                  <a:pt x="87220" y="954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5" name="Swain's Island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13100" y="4580"/>
                </a:moveTo>
                <a:lnTo>
                  <a:pt x="13080" y="4820"/>
                </a:lnTo>
                <a:lnTo>
                  <a:pt x="12880" y="4930"/>
                </a:lnTo>
                <a:lnTo>
                  <a:pt x="12750" y="4780"/>
                </a:lnTo>
                <a:lnTo>
                  <a:pt x="12770" y="4550"/>
                </a:lnTo>
                <a:lnTo>
                  <a:pt x="13100" y="45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