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Touggourt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ouggour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840" y="24340"/>
                </a:moveTo>
                <a:lnTo>
                  <a:pt x="67860" y="24340"/>
                </a:lnTo>
                <a:lnTo>
                  <a:pt x="67850" y="24320"/>
                </a:lnTo>
                <a:lnTo>
                  <a:pt x="67900" y="24320"/>
                </a:lnTo>
                <a:lnTo>
                  <a:pt x="68040" y="24310"/>
                </a:lnTo>
                <a:lnTo>
                  <a:pt x="69070" y="24300"/>
                </a:lnTo>
                <a:lnTo>
                  <a:pt x="69080" y="24300"/>
                </a:lnTo>
                <a:lnTo>
                  <a:pt x="69090" y="24310"/>
                </a:lnTo>
                <a:lnTo>
                  <a:pt x="69460" y="24320"/>
                </a:lnTo>
                <a:lnTo>
                  <a:pt x="69460" y="24330"/>
                </a:lnTo>
                <a:lnTo>
                  <a:pt x="69420" y="23880"/>
                </a:lnTo>
                <a:lnTo>
                  <a:pt x="69410" y="23810"/>
                </a:lnTo>
                <a:lnTo>
                  <a:pt x="69410" y="23770"/>
                </a:lnTo>
                <a:lnTo>
                  <a:pt x="69390" y="23730"/>
                </a:lnTo>
                <a:lnTo>
                  <a:pt x="69350" y="23680"/>
                </a:lnTo>
                <a:lnTo>
                  <a:pt x="69290" y="23630"/>
                </a:lnTo>
                <a:lnTo>
                  <a:pt x="69240" y="23570"/>
                </a:lnTo>
                <a:lnTo>
                  <a:pt x="69200" y="23520"/>
                </a:lnTo>
                <a:lnTo>
                  <a:pt x="69180" y="23470"/>
                </a:lnTo>
                <a:lnTo>
                  <a:pt x="69180" y="23460"/>
                </a:lnTo>
                <a:lnTo>
                  <a:pt x="69180" y="23410"/>
                </a:lnTo>
                <a:lnTo>
                  <a:pt x="69190" y="23360"/>
                </a:lnTo>
                <a:lnTo>
                  <a:pt x="69200" y="23340"/>
                </a:lnTo>
                <a:lnTo>
                  <a:pt x="69220" y="23320"/>
                </a:lnTo>
                <a:lnTo>
                  <a:pt x="69240" y="23320"/>
                </a:lnTo>
                <a:lnTo>
                  <a:pt x="69310" y="23310"/>
                </a:lnTo>
                <a:lnTo>
                  <a:pt x="69330" y="23300"/>
                </a:lnTo>
                <a:lnTo>
                  <a:pt x="69380" y="23260"/>
                </a:lnTo>
                <a:lnTo>
                  <a:pt x="69380" y="23250"/>
                </a:lnTo>
                <a:lnTo>
                  <a:pt x="69380" y="23210"/>
                </a:lnTo>
                <a:lnTo>
                  <a:pt x="69380" y="23200"/>
                </a:lnTo>
                <a:lnTo>
                  <a:pt x="69340" y="22980"/>
                </a:lnTo>
                <a:lnTo>
                  <a:pt x="69330" y="22890"/>
                </a:lnTo>
                <a:lnTo>
                  <a:pt x="69340" y="22840"/>
                </a:lnTo>
                <a:lnTo>
                  <a:pt x="69360" y="22810"/>
                </a:lnTo>
                <a:lnTo>
                  <a:pt x="69380" y="22770"/>
                </a:lnTo>
                <a:lnTo>
                  <a:pt x="69390" y="22740"/>
                </a:lnTo>
                <a:lnTo>
                  <a:pt x="69390" y="22720"/>
                </a:lnTo>
                <a:lnTo>
                  <a:pt x="69390" y="22680"/>
                </a:lnTo>
                <a:lnTo>
                  <a:pt x="69370" y="22650"/>
                </a:lnTo>
                <a:lnTo>
                  <a:pt x="69370" y="22610"/>
                </a:lnTo>
                <a:lnTo>
                  <a:pt x="69370" y="22570"/>
                </a:lnTo>
                <a:lnTo>
                  <a:pt x="69370" y="22500"/>
                </a:lnTo>
                <a:lnTo>
                  <a:pt x="69370" y="22480"/>
                </a:lnTo>
                <a:lnTo>
                  <a:pt x="69340" y="22450"/>
                </a:lnTo>
                <a:lnTo>
                  <a:pt x="69330" y="22440"/>
                </a:lnTo>
                <a:lnTo>
                  <a:pt x="69290" y="22400"/>
                </a:lnTo>
                <a:lnTo>
                  <a:pt x="69290" y="22360"/>
                </a:lnTo>
                <a:lnTo>
                  <a:pt x="69290" y="22330"/>
                </a:lnTo>
                <a:lnTo>
                  <a:pt x="69280" y="22300"/>
                </a:lnTo>
                <a:lnTo>
                  <a:pt x="69260" y="22270"/>
                </a:lnTo>
                <a:lnTo>
                  <a:pt x="69220" y="22240"/>
                </a:lnTo>
                <a:lnTo>
                  <a:pt x="69190" y="22200"/>
                </a:lnTo>
                <a:lnTo>
                  <a:pt x="69180" y="22180"/>
                </a:lnTo>
                <a:lnTo>
                  <a:pt x="69180" y="22150"/>
                </a:lnTo>
                <a:lnTo>
                  <a:pt x="69200" y="22050"/>
                </a:lnTo>
                <a:lnTo>
                  <a:pt x="69220" y="21990"/>
                </a:lnTo>
                <a:lnTo>
                  <a:pt x="69210" y="21940"/>
                </a:lnTo>
                <a:lnTo>
                  <a:pt x="69200" y="21900"/>
                </a:lnTo>
                <a:lnTo>
                  <a:pt x="69210" y="21870"/>
                </a:lnTo>
                <a:lnTo>
                  <a:pt x="69220" y="21850"/>
                </a:lnTo>
                <a:lnTo>
                  <a:pt x="69250" y="21820"/>
                </a:lnTo>
                <a:lnTo>
                  <a:pt x="69330" y="21770"/>
                </a:lnTo>
                <a:lnTo>
                  <a:pt x="69370" y="21780"/>
                </a:lnTo>
                <a:lnTo>
                  <a:pt x="69380" y="21790"/>
                </a:lnTo>
                <a:lnTo>
                  <a:pt x="69380" y="21840"/>
                </a:lnTo>
                <a:lnTo>
                  <a:pt x="69380" y="21900"/>
                </a:lnTo>
                <a:lnTo>
                  <a:pt x="69380" y="21960"/>
                </a:lnTo>
                <a:lnTo>
                  <a:pt x="69410" y="21990"/>
                </a:lnTo>
                <a:lnTo>
                  <a:pt x="69450" y="21990"/>
                </a:lnTo>
                <a:lnTo>
                  <a:pt x="69510" y="21970"/>
                </a:lnTo>
                <a:lnTo>
                  <a:pt x="69620" y="21920"/>
                </a:lnTo>
                <a:lnTo>
                  <a:pt x="69650" y="21880"/>
                </a:lnTo>
                <a:lnTo>
                  <a:pt x="69680" y="21810"/>
                </a:lnTo>
                <a:lnTo>
                  <a:pt x="69690" y="21810"/>
                </a:lnTo>
                <a:lnTo>
                  <a:pt x="69740" y="21740"/>
                </a:lnTo>
                <a:lnTo>
                  <a:pt x="69770" y="21710"/>
                </a:lnTo>
                <a:lnTo>
                  <a:pt x="69800" y="21680"/>
                </a:lnTo>
                <a:lnTo>
                  <a:pt x="69820" y="21670"/>
                </a:lnTo>
                <a:lnTo>
                  <a:pt x="69890" y="21630"/>
                </a:lnTo>
                <a:lnTo>
                  <a:pt x="69980" y="21590"/>
                </a:lnTo>
                <a:lnTo>
                  <a:pt x="70020" y="21570"/>
                </a:lnTo>
                <a:lnTo>
                  <a:pt x="70070" y="21550"/>
                </a:lnTo>
                <a:lnTo>
                  <a:pt x="70120" y="21550"/>
                </a:lnTo>
                <a:lnTo>
                  <a:pt x="70150" y="21550"/>
                </a:lnTo>
                <a:lnTo>
                  <a:pt x="70180" y="21550"/>
                </a:lnTo>
                <a:lnTo>
                  <a:pt x="70190" y="21560"/>
                </a:lnTo>
                <a:lnTo>
                  <a:pt x="70230" y="21650"/>
                </a:lnTo>
                <a:lnTo>
                  <a:pt x="70250" y="21750"/>
                </a:lnTo>
                <a:lnTo>
                  <a:pt x="70270" y="21770"/>
                </a:lnTo>
                <a:lnTo>
                  <a:pt x="70280" y="21770"/>
                </a:lnTo>
                <a:lnTo>
                  <a:pt x="70300" y="21760"/>
                </a:lnTo>
                <a:lnTo>
                  <a:pt x="70330" y="21660"/>
                </a:lnTo>
                <a:lnTo>
                  <a:pt x="70340" y="21640"/>
                </a:lnTo>
                <a:lnTo>
                  <a:pt x="70350" y="21610"/>
                </a:lnTo>
                <a:lnTo>
                  <a:pt x="70400" y="22030"/>
                </a:lnTo>
                <a:lnTo>
                  <a:pt x="70540" y="23200"/>
                </a:lnTo>
                <a:lnTo>
                  <a:pt x="70650" y="23550"/>
                </a:lnTo>
                <a:lnTo>
                  <a:pt x="70850" y="24180"/>
                </a:lnTo>
                <a:lnTo>
                  <a:pt x="70880" y="24260"/>
                </a:lnTo>
                <a:lnTo>
                  <a:pt x="71050" y="24810"/>
                </a:lnTo>
                <a:lnTo>
                  <a:pt x="71170" y="25160"/>
                </a:lnTo>
                <a:lnTo>
                  <a:pt x="71180" y="25190"/>
                </a:lnTo>
                <a:lnTo>
                  <a:pt x="71210" y="25280"/>
                </a:lnTo>
                <a:lnTo>
                  <a:pt x="71240" y="25360"/>
                </a:lnTo>
                <a:lnTo>
                  <a:pt x="71250" y="25410"/>
                </a:lnTo>
                <a:lnTo>
                  <a:pt x="71460" y="26100"/>
                </a:lnTo>
                <a:lnTo>
                  <a:pt x="71560" y="26430"/>
                </a:lnTo>
                <a:lnTo>
                  <a:pt x="71590" y="26520"/>
                </a:lnTo>
                <a:lnTo>
                  <a:pt x="71580" y="26530"/>
                </a:lnTo>
                <a:lnTo>
                  <a:pt x="71620" y="26680"/>
                </a:lnTo>
                <a:lnTo>
                  <a:pt x="71930" y="27730"/>
                </a:lnTo>
                <a:lnTo>
                  <a:pt x="71990" y="27970"/>
                </a:lnTo>
                <a:lnTo>
                  <a:pt x="72000" y="27970"/>
                </a:lnTo>
                <a:lnTo>
                  <a:pt x="72100" y="28170"/>
                </a:lnTo>
                <a:lnTo>
                  <a:pt x="72210" y="28370"/>
                </a:lnTo>
                <a:lnTo>
                  <a:pt x="72280" y="28490"/>
                </a:lnTo>
                <a:lnTo>
                  <a:pt x="72280" y="28500"/>
                </a:lnTo>
                <a:lnTo>
                  <a:pt x="72280" y="28510"/>
                </a:lnTo>
                <a:lnTo>
                  <a:pt x="72390" y="28660"/>
                </a:lnTo>
                <a:lnTo>
                  <a:pt x="72490" y="28820"/>
                </a:lnTo>
                <a:lnTo>
                  <a:pt x="72740" y="29220"/>
                </a:lnTo>
                <a:lnTo>
                  <a:pt x="72980" y="29620"/>
                </a:lnTo>
                <a:lnTo>
                  <a:pt x="73150" y="29880"/>
                </a:lnTo>
                <a:lnTo>
                  <a:pt x="73340" y="30180"/>
                </a:lnTo>
                <a:lnTo>
                  <a:pt x="73460" y="30390"/>
                </a:lnTo>
                <a:lnTo>
                  <a:pt x="73570" y="30510"/>
                </a:lnTo>
                <a:lnTo>
                  <a:pt x="73700" y="30700"/>
                </a:lnTo>
                <a:lnTo>
                  <a:pt x="73900" y="30950"/>
                </a:lnTo>
                <a:lnTo>
                  <a:pt x="74340" y="31510"/>
                </a:lnTo>
                <a:lnTo>
                  <a:pt x="74430" y="31630"/>
                </a:lnTo>
                <a:lnTo>
                  <a:pt x="74280" y="31660"/>
                </a:lnTo>
                <a:lnTo>
                  <a:pt x="73580" y="31330"/>
                </a:lnTo>
                <a:lnTo>
                  <a:pt x="73230" y="31140"/>
                </a:lnTo>
                <a:lnTo>
                  <a:pt x="73040" y="31110"/>
                </a:lnTo>
                <a:lnTo>
                  <a:pt x="72780" y="31000"/>
                </a:lnTo>
                <a:lnTo>
                  <a:pt x="72570" y="30920"/>
                </a:lnTo>
                <a:lnTo>
                  <a:pt x="72010" y="30720"/>
                </a:lnTo>
                <a:lnTo>
                  <a:pt x="71640" y="30560"/>
                </a:lnTo>
                <a:lnTo>
                  <a:pt x="71380" y="30450"/>
                </a:lnTo>
                <a:lnTo>
                  <a:pt x="71130" y="30340"/>
                </a:lnTo>
                <a:lnTo>
                  <a:pt x="70750" y="30170"/>
                </a:lnTo>
                <a:lnTo>
                  <a:pt x="70640" y="30030"/>
                </a:lnTo>
                <a:lnTo>
                  <a:pt x="70450" y="29810"/>
                </a:lnTo>
                <a:lnTo>
                  <a:pt x="70400" y="29730"/>
                </a:lnTo>
                <a:lnTo>
                  <a:pt x="70220" y="29430"/>
                </a:lnTo>
                <a:lnTo>
                  <a:pt x="70100" y="29260"/>
                </a:lnTo>
                <a:lnTo>
                  <a:pt x="69940" y="29010"/>
                </a:lnTo>
                <a:lnTo>
                  <a:pt x="69840" y="28820"/>
                </a:lnTo>
                <a:lnTo>
                  <a:pt x="69660" y="28510"/>
                </a:lnTo>
                <a:lnTo>
                  <a:pt x="69590" y="28320"/>
                </a:lnTo>
                <a:lnTo>
                  <a:pt x="69750" y="27070"/>
                </a:lnTo>
                <a:lnTo>
                  <a:pt x="69120" y="27400"/>
                </a:lnTo>
                <a:lnTo>
                  <a:pt x="68820" y="26680"/>
                </a:lnTo>
                <a:lnTo>
                  <a:pt x="68470" y="26350"/>
                </a:lnTo>
                <a:lnTo>
                  <a:pt x="68070" y="26100"/>
                </a:lnTo>
                <a:lnTo>
                  <a:pt x="68170" y="25600"/>
                </a:lnTo>
                <a:lnTo>
                  <a:pt x="68210" y="25150"/>
                </a:lnTo>
                <a:lnTo>
                  <a:pt x="68100" y="24870"/>
                </a:lnTo>
                <a:lnTo>
                  <a:pt x="67960" y="24730"/>
                </a:lnTo>
                <a:lnTo>
                  <a:pt x="67910" y="24620"/>
                </a:lnTo>
                <a:lnTo>
                  <a:pt x="67840" y="24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