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Tlemcen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Tlemc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760" y="14650"/>
                </a:moveTo>
                <a:lnTo>
                  <a:pt x="35800" y="14720"/>
                </a:lnTo>
                <a:lnTo>
                  <a:pt x="35880" y="14750"/>
                </a:lnTo>
                <a:lnTo>
                  <a:pt x="35890" y="14760"/>
                </a:lnTo>
                <a:lnTo>
                  <a:pt x="35910" y="14760"/>
                </a:lnTo>
                <a:lnTo>
                  <a:pt x="35920" y="14780"/>
                </a:lnTo>
                <a:lnTo>
                  <a:pt x="35930" y="14800"/>
                </a:lnTo>
                <a:lnTo>
                  <a:pt x="35920" y="14810"/>
                </a:lnTo>
                <a:lnTo>
                  <a:pt x="35920" y="14830"/>
                </a:lnTo>
                <a:lnTo>
                  <a:pt x="35890" y="14860"/>
                </a:lnTo>
                <a:lnTo>
                  <a:pt x="35900" y="14870"/>
                </a:lnTo>
                <a:lnTo>
                  <a:pt x="35880" y="14890"/>
                </a:lnTo>
                <a:lnTo>
                  <a:pt x="35890" y="14900"/>
                </a:lnTo>
                <a:lnTo>
                  <a:pt x="35880" y="14970"/>
                </a:lnTo>
                <a:lnTo>
                  <a:pt x="35910" y="14970"/>
                </a:lnTo>
                <a:lnTo>
                  <a:pt x="35950" y="14960"/>
                </a:lnTo>
                <a:lnTo>
                  <a:pt x="35990" y="14970"/>
                </a:lnTo>
                <a:lnTo>
                  <a:pt x="36000" y="14980"/>
                </a:lnTo>
                <a:lnTo>
                  <a:pt x="35990" y="14990"/>
                </a:lnTo>
                <a:lnTo>
                  <a:pt x="35980" y="15000"/>
                </a:lnTo>
                <a:lnTo>
                  <a:pt x="35990" y="15000"/>
                </a:lnTo>
                <a:lnTo>
                  <a:pt x="36000" y="15000"/>
                </a:lnTo>
                <a:lnTo>
                  <a:pt x="36030" y="15020"/>
                </a:lnTo>
                <a:lnTo>
                  <a:pt x="36040" y="15010"/>
                </a:lnTo>
                <a:lnTo>
                  <a:pt x="36050" y="15020"/>
                </a:lnTo>
                <a:lnTo>
                  <a:pt x="36060" y="15020"/>
                </a:lnTo>
                <a:lnTo>
                  <a:pt x="36080" y="15030"/>
                </a:lnTo>
                <a:lnTo>
                  <a:pt x="36100" y="15050"/>
                </a:lnTo>
                <a:lnTo>
                  <a:pt x="36100" y="15100"/>
                </a:lnTo>
                <a:lnTo>
                  <a:pt x="36110" y="15100"/>
                </a:lnTo>
                <a:lnTo>
                  <a:pt x="36130" y="15100"/>
                </a:lnTo>
                <a:lnTo>
                  <a:pt x="36130" y="15090"/>
                </a:lnTo>
                <a:lnTo>
                  <a:pt x="36150" y="15100"/>
                </a:lnTo>
                <a:lnTo>
                  <a:pt x="36170" y="15090"/>
                </a:lnTo>
                <a:lnTo>
                  <a:pt x="36180" y="15100"/>
                </a:lnTo>
                <a:lnTo>
                  <a:pt x="36190" y="15100"/>
                </a:lnTo>
                <a:lnTo>
                  <a:pt x="36200" y="15100"/>
                </a:lnTo>
                <a:lnTo>
                  <a:pt x="36200" y="15090"/>
                </a:lnTo>
                <a:lnTo>
                  <a:pt x="36220" y="15090"/>
                </a:lnTo>
                <a:lnTo>
                  <a:pt x="36230" y="15090"/>
                </a:lnTo>
                <a:lnTo>
                  <a:pt x="36240" y="15100"/>
                </a:lnTo>
                <a:lnTo>
                  <a:pt x="36250" y="15090"/>
                </a:lnTo>
                <a:lnTo>
                  <a:pt x="36260" y="15080"/>
                </a:lnTo>
                <a:lnTo>
                  <a:pt x="36280" y="15070"/>
                </a:lnTo>
                <a:lnTo>
                  <a:pt x="36290" y="15050"/>
                </a:lnTo>
                <a:lnTo>
                  <a:pt x="36300" y="15040"/>
                </a:lnTo>
                <a:lnTo>
                  <a:pt x="36310" y="15030"/>
                </a:lnTo>
                <a:lnTo>
                  <a:pt x="36320" y="15040"/>
                </a:lnTo>
                <a:lnTo>
                  <a:pt x="36340" y="15020"/>
                </a:lnTo>
                <a:lnTo>
                  <a:pt x="36360" y="15010"/>
                </a:lnTo>
                <a:lnTo>
                  <a:pt x="36360" y="14990"/>
                </a:lnTo>
                <a:lnTo>
                  <a:pt x="36350" y="14990"/>
                </a:lnTo>
                <a:lnTo>
                  <a:pt x="36340" y="14990"/>
                </a:lnTo>
                <a:lnTo>
                  <a:pt x="36340" y="14980"/>
                </a:lnTo>
                <a:lnTo>
                  <a:pt x="36350" y="14960"/>
                </a:lnTo>
                <a:lnTo>
                  <a:pt x="36380" y="14950"/>
                </a:lnTo>
                <a:lnTo>
                  <a:pt x="36390" y="14940"/>
                </a:lnTo>
                <a:lnTo>
                  <a:pt x="36390" y="14920"/>
                </a:lnTo>
                <a:lnTo>
                  <a:pt x="36410" y="14910"/>
                </a:lnTo>
                <a:lnTo>
                  <a:pt x="36420" y="14900"/>
                </a:lnTo>
                <a:lnTo>
                  <a:pt x="36420" y="14870"/>
                </a:lnTo>
                <a:lnTo>
                  <a:pt x="36440" y="14870"/>
                </a:lnTo>
                <a:lnTo>
                  <a:pt x="36440" y="14880"/>
                </a:lnTo>
                <a:lnTo>
                  <a:pt x="36460" y="14880"/>
                </a:lnTo>
                <a:lnTo>
                  <a:pt x="36470" y="14860"/>
                </a:lnTo>
                <a:lnTo>
                  <a:pt x="36460" y="14820"/>
                </a:lnTo>
                <a:lnTo>
                  <a:pt x="36490" y="14800"/>
                </a:lnTo>
                <a:lnTo>
                  <a:pt x="36480" y="14770"/>
                </a:lnTo>
                <a:lnTo>
                  <a:pt x="36490" y="14770"/>
                </a:lnTo>
                <a:lnTo>
                  <a:pt x="36490" y="14780"/>
                </a:lnTo>
                <a:lnTo>
                  <a:pt x="36500" y="14780"/>
                </a:lnTo>
                <a:lnTo>
                  <a:pt x="36510" y="14770"/>
                </a:lnTo>
                <a:lnTo>
                  <a:pt x="36510" y="14750"/>
                </a:lnTo>
                <a:lnTo>
                  <a:pt x="36520" y="14760"/>
                </a:lnTo>
                <a:lnTo>
                  <a:pt x="36530" y="14790"/>
                </a:lnTo>
                <a:lnTo>
                  <a:pt x="36550" y="14800"/>
                </a:lnTo>
                <a:lnTo>
                  <a:pt x="36570" y="14800"/>
                </a:lnTo>
                <a:lnTo>
                  <a:pt x="36600" y="14790"/>
                </a:lnTo>
                <a:lnTo>
                  <a:pt x="36600" y="14800"/>
                </a:lnTo>
                <a:lnTo>
                  <a:pt x="36620" y="14800"/>
                </a:lnTo>
                <a:lnTo>
                  <a:pt x="36640" y="14800"/>
                </a:lnTo>
                <a:lnTo>
                  <a:pt x="36680" y="14780"/>
                </a:lnTo>
                <a:lnTo>
                  <a:pt x="36720" y="14780"/>
                </a:lnTo>
                <a:lnTo>
                  <a:pt x="36760" y="14850"/>
                </a:lnTo>
                <a:lnTo>
                  <a:pt x="36780" y="14840"/>
                </a:lnTo>
                <a:lnTo>
                  <a:pt x="36810" y="14820"/>
                </a:lnTo>
                <a:lnTo>
                  <a:pt x="36820" y="14840"/>
                </a:lnTo>
                <a:lnTo>
                  <a:pt x="36850" y="14840"/>
                </a:lnTo>
                <a:lnTo>
                  <a:pt x="36870" y="14840"/>
                </a:lnTo>
                <a:lnTo>
                  <a:pt x="36880" y="14840"/>
                </a:lnTo>
                <a:lnTo>
                  <a:pt x="36900" y="14830"/>
                </a:lnTo>
                <a:lnTo>
                  <a:pt x="36910" y="14840"/>
                </a:lnTo>
                <a:lnTo>
                  <a:pt x="36930" y="14850"/>
                </a:lnTo>
                <a:lnTo>
                  <a:pt x="36940" y="14840"/>
                </a:lnTo>
                <a:lnTo>
                  <a:pt x="36970" y="14850"/>
                </a:lnTo>
                <a:lnTo>
                  <a:pt x="36990" y="14860"/>
                </a:lnTo>
                <a:lnTo>
                  <a:pt x="36990" y="14880"/>
                </a:lnTo>
                <a:lnTo>
                  <a:pt x="37000" y="14890"/>
                </a:lnTo>
                <a:lnTo>
                  <a:pt x="37000" y="14910"/>
                </a:lnTo>
                <a:lnTo>
                  <a:pt x="37000" y="14870"/>
                </a:lnTo>
                <a:lnTo>
                  <a:pt x="37000" y="14860"/>
                </a:lnTo>
                <a:lnTo>
                  <a:pt x="37000" y="14850"/>
                </a:lnTo>
                <a:lnTo>
                  <a:pt x="37050" y="14830"/>
                </a:lnTo>
                <a:lnTo>
                  <a:pt x="37080" y="14830"/>
                </a:lnTo>
                <a:lnTo>
                  <a:pt x="37080" y="14840"/>
                </a:lnTo>
                <a:lnTo>
                  <a:pt x="37090" y="14840"/>
                </a:lnTo>
                <a:lnTo>
                  <a:pt x="37100" y="14840"/>
                </a:lnTo>
                <a:lnTo>
                  <a:pt x="37100" y="14830"/>
                </a:lnTo>
                <a:lnTo>
                  <a:pt x="37110" y="14820"/>
                </a:lnTo>
                <a:lnTo>
                  <a:pt x="37120" y="14820"/>
                </a:lnTo>
                <a:lnTo>
                  <a:pt x="37130" y="14820"/>
                </a:lnTo>
                <a:lnTo>
                  <a:pt x="37130" y="14810"/>
                </a:lnTo>
                <a:lnTo>
                  <a:pt x="37150" y="14820"/>
                </a:lnTo>
                <a:lnTo>
                  <a:pt x="37180" y="14810"/>
                </a:lnTo>
                <a:lnTo>
                  <a:pt x="37210" y="14810"/>
                </a:lnTo>
                <a:lnTo>
                  <a:pt x="37250" y="14820"/>
                </a:lnTo>
                <a:lnTo>
                  <a:pt x="37210" y="14830"/>
                </a:lnTo>
                <a:lnTo>
                  <a:pt x="37200" y="14840"/>
                </a:lnTo>
                <a:lnTo>
                  <a:pt x="37230" y="14860"/>
                </a:lnTo>
                <a:lnTo>
                  <a:pt x="37250" y="14930"/>
                </a:lnTo>
                <a:lnTo>
                  <a:pt x="37280" y="14930"/>
                </a:lnTo>
                <a:lnTo>
                  <a:pt x="37300" y="14970"/>
                </a:lnTo>
                <a:lnTo>
                  <a:pt x="37320" y="14950"/>
                </a:lnTo>
                <a:lnTo>
                  <a:pt x="37350" y="14950"/>
                </a:lnTo>
                <a:lnTo>
                  <a:pt x="37370" y="14930"/>
                </a:lnTo>
                <a:lnTo>
                  <a:pt x="37360" y="14910"/>
                </a:lnTo>
                <a:lnTo>
                  <a:pt x="37370" y="14900"/>
                </a:lnTo>
                <a:lnTo>
                  <a:pt x="37380" y="14900"/>
                </a:lnTo>
                <a:lnTo>
                  <a:pt x="37380" y="14920"/>
                </a:lnTo>
                <a:lnTo>
                  <a:pt x="37400" y="14930"/>
                </a:lnTo>
                <a:lnTo>
                  <a:pt x="37400" y="14940"/>
                </a:lnTo>
                <a:lnTo>
                  <a:pt x="37420" y="14940"/>
                </a:lnTo>
                <a:lnTo>
                  <a:pt x="37430" y="14970"/>
                </a:lnTo>
                <a:lnTo>
                  <a:pt x="37450" y="15000"/>
                </a:lnTo>
                <a:lnTo>
                  <a:pt x="37470" y="15010"/>
                </a:lnTo>
                <a:lnTo>
                  <a:pt x="37500" y="15000"/>
                </a:lnTo>
                <a:lnTo>
                  <a:pt x="37530" y="14990"/>
                </a:lnTo>
                <a:lnTo>
                  <a:pt x="37550" y="15020"/>
                </a:lnTo>
                <a:lnTo>
                  <a:pt x="37560" y="15010"/>
                </a:lnTo>
                <a:lnTo>
                  <a:pt x="37590" y="15030"/>
                </a:lnTo>
                <a:lnTo>
                  <a:pt x="37590" y="15080"/>
                </a:lnTo>
                <a:lnTo>
                  <a:pt x="37610" y="15070"/>
                </a:lnTo>
                <a:lnTo>
                  <a:pt x="37620" y="15070"/>
                </a:lnTo>
                <a:lnTo>
                  <a:pt x="37640" y="15080"/>
                </a:lnTo>
                <a:lnTo>
                  <a:pt x="37660" y="15060"/>
                </a:lnTo>
                <a:lnTo>
                  <a:pt x="37680" y="15070"/>
                </a:lnTo>
                <a:lnTo>
                  <a:pt x="37760" y="15070"/>
                </a:lnTo>
                <a:lnTo>
                  <a:pt x="37770" y="15080"/>
                </a:lnTo>
                <a:lnTo>
                  <a:pt x="37760" y="15090"/>
                </a:lnTo>
                <a:lnTo>
                  <a:pt x="37750" y="15110"/>
                </a:lnTo>
                <a:lnTo>
                  <a:pt x="37760" y="15120"/>
                </a:lnTo>
                <a:lnTo>
                  <a:pt x="37750" y="15130"/>
                </a:lnTo>
                <a:lnTo>
                  <a:pt x="37790" y="15130"/>
                </a:lnTo>
                <a:lnTo>
                  <a:pt x="37800" y="15130"/>
                </a:lnTo>
                <a:lnTo>
                  <a:pt x="37800" y="15140"/>
                </a:lnTo>
                <a:lnTo>
                  <a:pt x="37820" y="15140"/>
                </a:lnTo>
                <a:lnTo>
                  <a:pt x="37820" y="15160"/>
                </a:lnTo>
                <a:lnTo>
                  <a:pt x="37830" y="15170"/>
                </a:lnTo>
                <a:lnTo>
                  <a:pt x="37840" y="15170"/>
                </a:lnTo>
                <a:lnTo>
                  <a:pt x="37840" y="15180"/>
                </a:lnTo>
                <a:lnTo>
                  <a:pt x="37880" y="15200"/>
                </a:lnTo>
                <a:lnTo>
                  <a:pt x="37910" y="15200"/>
                </a:lnTo>
                <a:lnTo>
                  <a:pt x="37920" y="15190"/>
                </a:lnTo>
                <a:lnTo>
                  <a:pt x="37940" y="15210"/>
                </a:lnTo>
                <a:lnTo>
                  <a:pt x="37990" y="15200"/>
                </a:lnTo>
                <a:lnTo>
                  <a:pt x="38030" y="15230"/>
                </a:lnTo>
                <a:lnTo>
                  <a:pt x="38020" y="15260"/>
                </a:lnTo>
                <a:lnTo>
                  <a:pt x="38030" y="15250"/>
                </a:lnTo>
                <a:lnTo>
                  <a:pt x="38070" y="15250"/>
                </a:lnTo>
                <a:lnTo>
                  <a:pt x="38080" y="15240"/>
                </a:lnTo>
                <a:lnTo>
                  <a:pt x="38080" y="15250"/>
                </a:lnTo>
                <a:lnTo>
                  <a:pt x="38090" y="15260"/>
                </a:lnTo>
                <a:lnTo>
                  <a:pt x="38110" y="15240"/>
                </a:lnTo>
                <a:lnTo>
                  <a:pt x="38120" y="15260"/>
                </a:lnTo>
                <a:lnTo>
                  <a:pt x="38130" y="15280"/>
                </a:lnTo>
                <a:lnTo>
                  <a:pt x="38120" y="15310"/>
                </a:lnTo>
                <a:lnTo>
                  <a:pt x="38120" y="15350"/>
                </a:lnTo>
                <a:lnTo>
                  <a:pt x="38130" y="15350"/>
                </a:lnTo>
                <a:lnTo>
                  <a:pt x="38130" y="15360"/>
                </a:lnTo>
                <a:lnTo>
                  <a:pt x="38140" y="15380"/>
                </a:lnTo>
                <a:lnTo>
                  <a:pt x="38150" y="15390"/>
                </a:lnTo>
                <a:lnTo>
                  <a:pt x="38140" y="15390"/>
                </a:lnTo>
                <a:lnTo>
                  <a:pt x="38150" y="15400"/>
                </a:lnTo>
                <a:lnTo>
                  <a:pt x="38130" y="15400"/>
                </a:lnTo>
                <a:lnTo>
                  <a:pt x="38130" y="15410"/>
                </a:lnTo>
                <a:lnTo>
                  <a:pt x="38160" y="15430"/>
                </a:lnTo>
                <a:lnTo>
                  <a:pt x="38180" y="15420"/>
                </a:lnTo>
                <a:lnTo>
                  <a:pt x="38210" y="15420"/>
                </a:lnTo>
                <a:lnTo>
                  <a:pt x="38230" y="15410"/>
                </a:lnTo>
                <a:lnTo>
                  <a:pt x="38260" y="15430"/>
                </a:lnTo>
                <a:lnTo>
                  <a:pt x="38280" y="15410"/>
                </a:lnTo>
                <a:lnTo>
                  <a:pt x="38300" y="15420"/>
                </a:lnTo>
                <a:lnTo>
                  <a:pt x="38310" y="15420"/>
                </a:lnTo>
                <a:lnTo>
                  <a:pt x="38320" y="15430"/>
                </a:lnTo>
                <a:lnTo>
                  <a:pt x="38320" y="15450"/>
                </a:lnTo>
                <a:lnTo>
                  <a:pt x="38350" y="15460"/>
                </a:lnTo>
                <a:lnTo>
                  <a:pt x="38380" y="15490"/>
                </a:lnTo>
                <a:lnTo>
                  <a:pt x="38390" y="15480"/>
                </a:lnTo>
                <a:lnTo>
                  <a:pt x="38380" y="15480"/>
                </a:lnTo>
                <a:lnTo>
                  <a:pt x="38390" y="15470"/>
                </a:lnTo>
                <a:lnTo>
                  <a:pt x="38420" y="15460"/>
                </a:lnTo>
                <a:lnTo>
                  <a:pt x="38440" y="15490"/>
                </a:lnTo>
                <a:lnTo>
                  <a:pt x="38450" y="15510"/>
                </a:lnTo>
                <a:lnTo>
                  <a:pt x="38480" y="15500"/>
                </a:lnTo>
                <a:lnTo>
                  <a:pt x="38510" y="15510"/>
                </a:lnTo>
                <a:lnTo>
                  <a:pt x="38520" y="15520"/>
                </a:lnTo>
                <a:lnTo>
                  <a:pt x="38540" y="15530"/>
                </a:lnTo>
                <a:lnTo>
                  <a:pt x="38560" y="15550"/>
                </a:lnTo>
                <a:lnTo>
                  <a:pt x="38590" y="15570"/>
                </a:lnTo>
                <a:lnTo>
                  <a:pt x="38580" y="15580"/>
                </a:lnTo>
                <a:lnTo>
                  <a:pt x="38580" y="15620"/>
                </a:lnTo>
                <a:lnTo>
                  <a:pt x="38600" y="15620"/>
                </a:lnTo>
                <a:lnTo>
                  <a:pt x="38680" y="15620"/>
                </a:lnTo>
                <a:lnTo>
                  <a:pt x="38710" y="15630"/>
                </a:lnTo>
                <a:lnTo>
                  <a:pt x="38620" y="15880"/>
                </a:lnTo>
                <a:lnTo>
                  <a:pt x="38610" y="15910"/>
                </a:lnTo>
                <a:lnTo>
                  <a:pt x="38620" y="15920"/>
                </a:lnTo>
                <a:lnTo>
                  <a:pt x="38580" y="15950"/>
                </a:lnTo>
                <a:lnTo>
                  <a:pt x="38560" y="15960"/>
                </a:lnTo>
                <a:lnTo>
                  <a:pt x="38550" y="15990"/>
                </a:lnTo>
                <a:lnTo>
                  <a:pt x="38530" y="16020"/>
                </a:lnTo>
                <a:lnTo>
                  <a:pt x="38480" y="16040"/>
                </a:lnTo>
                <a:lnTo>
                  <a:pt x="38460" y="16050"/>
                </a:lnTo>
                <a:lnTo>
                  <a:pt x="38450" y="16070"/>
                </a:lnTo>
                <a:lnTo>
                  <a:pt x="38450" y="16080"/>
                </a:lnTo>
                <a:lnTo>
                  <a:pt x="38460" y="16110"/>
                </a:lnTo>
                <a:lnTo>
                  <a:pt x="38490" y="16130"/>
                </a:lnTo>
                <a:lnTo>
                  <a:pt x="38510" y="16170"/>
                </a:lnTo>
                <a:lnTo>
                  <a:pt x="38550" y="16230"/>
                </a:lnTo>
                <a:lnTo>
                  <a:pt x="38570" y="16280"/>
                </a:lnTo>
                <a:lnTo>
                  <a:pt x="38570" y="16310"/>
                </a:lnTo>
                <a:lnTo>
                  <a:pt x="38570" y="16330"/>
                </a:lnTo>
                <a:lnTo>
                  <a:pt x="38580" y="16320"/>
                </a:lnTo>
                <a:lnTo>
                  <a:pt x="38580" y="16350"/>
                </a:lnTo>
                <a:lnTo>
                  <a:pt x="38570" y="16350"/>
                </a:lnTo>
                <a:lnTo>
                  <a:pt x="38560" y="16370"/>
                </a:lnTo>
                <a:lnTo>
                  <a:pt x="38540" y="16400"/>
                </a:lnTo>
                <a:lnTo>
                  <a:pt x="38540" y="16410"/>
                </a:lnTo>
                <a:lnTo>
                  <a:pt x="38550" y="16420"/>
                </a:lnTo>
                <a:lnTo>
                  <a:pt x="38560" y="16440"/>
                </a:lnTo>
                <a:lnTo>
                  <a:pt x="38560" y="16460"/>
                </a:lnTo>
                <a:lnTo>
                  <a:pt x="38570" y="16460"/>
                </a:lnTo>
                <a:lnTo>
                  <a:pt x="38620" y="16430"/>
                </a:lnTo>
                <a:lnTo>
                  <a:pt x="38660" y="16400"/>
                </a:lnTo>
                <a:lnTo>
                  <a:pt x="38670" y="16390"/>
                </a:lnTo>
                <a:lnTo>
                  <a:pt x="38700" y="16420"/>
                </a:lnTo>
                <a:lnTo>
                  <a:pt x="38740" y="16420"/>
                </a:lnTo>
                <a:lnTo>
                  <a:pt x="38780" y="16450"/>
                </a:lnTo>
                <a:lnTo>
                  <a:pt x="38810" y="16460"/>
                </a:lnTo>
                <a:lnTo>
                  <a:pt x="38800" y="16480"/>
                </a:lnTo>
                <a:lnTo>
                  <a:pt x="38800" y="16510"/>
                </a:lnTo>
                <a:lnTo>
                  <a:pt x="38750" y="16540"/>
                </a:lnTo>
                <a:lnTo>
                  <a:pt x="38670" y="16590"/>
                </a:lnTo>
                <a:lnTo>
                  <a:pt x="38670" y="16620"/>
                </a:lnTo>
                <a:lnTo>
                  <a:pt x="38650" y="16680"/>
                </a:lnTo>
                <a:lnTo>
                  <a:pt x="38640" y="16690"/>
                </a:lnTo>
                <a:lnTo>
                  <a:pt x="38650" y="16700"/>
                </a:lnTo>
                <a:lnTo>
                  <a:pt x="38660" y="16710"/>
                </a:lnTo>
                <a:lnTo>
                  <a:pt x="38670" y="16710"/>
                </a:lnTo>
                <a:lnTo>
                  <a:pt x="38830" y="16600"/>
                </a:lnTo>
                <a:lnTo>
                  <a:pt x="38860" y="16620"/>
                </a:lnTo>
                <a:lnTo>
                  <a:pt x="38870" y="16630"/>
                </a:lnTo>
                <a:lnTo>
                  <a:pt x="38890" y="16640"/>
                </a:lnTo>
                <a:lnTo>
                  <a:pt x="38900" y="16690"/>
                </a:lnTo>
                <a:lnTo>
                  <a:pt x="38900" y="16700"/>
                </a:lnTo>
                <a:lnTo>
                  <a:pt x="38870" y="16710"/>
                </a:lnTo>
                <a:lnTo>
                  <a:pt x="38870" y="16720"/>
                </a:lnTo>
                <a:lnTo>
                  <a:pt x="38860" y="16740"/>
                </a:lnTo>
                <a:lnTo>
                  <a:pt x="38870" y="16750"/>
                </a:lnTo>
                <a:lnTo>
                  <a:pt x="38850" y="16800"/>
                </a:lnTo>
                <a:lnTo>
                  <a:pt x="38830" y="16830"/>
                </a:lnTo>
                <a:lnTo>
                  <a:pt x="38860" y="16880"/>
                </a:lnTo>
                <a:lnTo>
                  <a:pt x="38870" y="16950"/>
                </a:lnTo>
                <a:lnTo>
                  <a:pt x="38870" y="16960"/>
                </a:lnTo>
                <a:lnTo>
                  <a:pt x="38820" y="17040"/>
                </a:lnTo>
                <a:lnTo>
                  <a:pt x="38820" y="17080"/>
                </a:lnTo>
                <a:lnTo>
                  <a:pt x="38800" y="17100"/>
                </a:lnTo>
                <a:lnTo>
                  <a:pt x="38800" y="17140"/>
                </a:lnTo>
                <a:lnTo>
                  <a:pt x="38800" y="17170"/>
                </a:lnTo>
                <a:lnTo>
                  <a:pt x="38800" y="17200"/>
                </a:lnTo>
                <a:lnTo>
                  <a:pt x="38810" y="17220"/>
                </a:lnTo>
                <a:lnTo>
                  <a:pt x="38820" y="17220"/>
                </a:lnTo>
                <a:lnTo>
                  <a:pt x="38840" y="17230"/>
                </a:lnTo>
                <a:lnTo>
                  <a:pt x="38830" y="17250"/>
                </a:lnTo>
                <a:lnTo>
                  <a:pt x="38820" y="17250"/>
                </a:lnTo>
                <a:lnTo>
                  <a:pt x="38820" y="17270"/>
                </a:lnTo>
                <a:lnTo>
                  <a:pt x="38830" y="17260"/>
                </a:lnTo>
                <a:lnTo>
                  <a:pt x="38830" y="17280"/>
                </a:lnTo>
                <a:lnTo>
                  <a:pt x="38820" y="17290"/>
                </a:lnTo>
                <a:lnTo>
                  <a:pt x="38830" y="17300"/>
                </a:lnTo>
                <a:lnTo>
                  <a:pt x="38810" y="17310"/>
                </a:lnTo>
                <a:lnTo>
                  <a:pt x="38910" y="17300"/>
                </a:lnTo>
                <a:lnTo>
                  <a:pt x="38970" y="17280"/>
                </a:lnTo>
                <a:lnTo>
                  <a:pt x="39010" y="17270"/>
                </a:lnTo>
                <a:lnTo>
                  <a:pt x="39020" y="17280"/>
                </a:lnTo>
                <a:lnTo>
                  <a:pt x="39060" y="17280"/>
                </a:lnTo>
                <a:lnTo>
                  <a:pt x="39070" y="17290"/>
                </a:lnTo>
                <a:lnTo>
                  <a:pt x="39120" y="17310"/>
                </a:lnTo>
                <a:lnTo>
                  <a:pt x="39140" y="17280"/>
                </a:lnTo>
                <a:lnTo>
                  <a:pt x="39170" y="17290"/>
                </a:lnTo>
                <a:lnTo>
                  <a:pt x="39200" y="17290"/>
                </a:lnTo>
                <a:lnTo>
                  <a:pt x="39240" y="17260"/>
                </a:lnTo>
                <a:lnTo>
                  <a:pt x="39290" y="17260"/>
                </a:lnTo>
                <a:lnTo>
                  <a:pt x="39300" y="17250"/>
                </a:lnTo>
                <a:lnTo>
                  <a:pt x="39310" y="17260"/>
                </a:lnTo>
                <a:lnTo>
                  <a:pt x="39320" y="17280"/>
                </a:lnTo>
                <a:lnTo>
                  <a:pt x="39320" y="17320"/>
                </a:lnTo>
                <a:lnTo>
                  <a:pt x="39340" y="17350"/>
                </a:lnTo>
                <a:lnTo>
                  <a:pt x="39340" y="17400"/>
                </a:lnTo>
                <a:lnTo>
                  <a:pt x="39360" y="17450"/>
                </a:lnTo>
                <a:lnTo>
                  <a:pt x="39350" y="17440"/>
                </a:lnTo>
                <a:lnTo>
                  <a:pt x="39320" y="17400"/>
                </a:lnTo>
                <a:lnTo>
                  <a:pt x="39300" y="17390"/>
                </a:lnTo>
                <a:lnTo>
                  <a:pt x="39300" y="17400"/>
                </a:lnTo>
                <a:lnTo>
                  <a:pt x="39280" y="17420"/>
                </a:lnTo>
                <a:lnTo>
                  <a:pt x="39270" y="17430"/>
                </a:lnTo>
                <a:lnTo>
                  <a:pt x="39260" y="17450"/>
                </a:lnTo>
                <a:lnTo>
                  <a:pt x="39260" y="17470"/>
                </a:lnTo>
                <a:lnTo>
                  <a:pt x="39260" y="17560"/>
                </a:lnTo>
                <a:lnTo>
                  <a:pt x="39270" y="17570"/>
                </a:lnTo>
                <a:lnTo>
                  <a:pt x="39290" y="17570"/>
                </a:lnTo>
                <a:lnTo>
                  <a:pt x="39310" y="17590"/>
                </a:lnTo>
                <a:lnTo>
                  <a:pt x="39280" y="17670"/>
                </a:lnTo>
                <a:lnTo>
                  <a:pt x="39230" y="17720"/>
                </a:lnTo>
                <a:lnTo>
                  <a:pt x="39210" y="17740"/>
                </a:lnTo>
                <a:lnTo>
                  <a:pt x="39190" y="17770"/>
                </a:lnTo>
                <a:lnTo>
                  <a:pt x="39200" y="17780"/>
                </a:lnTo>
                <a:lnTo>
                  <a:pt x="39210" y="17790"/>
                </a:lnTo>
                <a:lnTo>
                  <a:pt x="39200" y="17810"/>
                </a:lnTo>
                <a:lnTo>
                  <a:pt x="39200" y="17840"/>
                </a:lnTo>
                <a:lnTo>
                  <a:pt x="39200" y="17860"/>
                </a:lnTo>
                <a:lnTo>
                  <a:pt x="39200" y="17870"/>
                </a:lnTo>
                <a:lnTo>
                  <a:pt x="39190" y="17880"/>
                </a:lnTo>
                <a:lnTo>
                  <a:pt x="39180" y="17890"/>
                </a:lnTo>
                <a:lnTo>
                  <a:pt x="39180" y="17900"/>
                </a:lnTo>
                <a:lnTo>
                  <a:pt x="39170" y="17900"/>
                </a:lnTo>
                <a:lnTo>
                  <a:pt x="39160" y="17910"/>
                </a:lnTo>
                <a:lnTo>
                  <a:pt x="39160" y="17930"/>
                </a:lnTo>
                <a:lnTo>
                  <a:pt x="39160" y="17950"/>
                </a:lnTo>
                <a:lnTo>
                  <a:pt x="39140" y="17970"/>
                </a:lnTo>
                <a:lnTo>
                  <a:pt x="39130" y="18000"/>
                </a:lnTo>
                <a:lnTo>
                  <a:pt x="39110" y="18010"/>
                </a:lnTo>
                <a:lnTo>
                  <a:pt x="39110" y="18020"/>
                </a:lnTo>
                <a:lnTo>
                  <a:pt x="39120" y="18030"/>
                </a:lnTo>
                <a:lnTo>
                  <a:pt x="39120" y="18050"/>
                </a:lnTo>
                <a:lnTo>
                  <a:pt x="39100" y="18080"/>
                </a:lnTo>
                <a:lnTo>
                  <a:pt x="39100" y="18090"/>
                </a:lnTo>
                <a:lnTo>
                  <a:pt x="39070" y="18130"/>
                </a:lnTo>
                <a:lnTo>
                  <a:pt x="39070" y="18140"/>
                </a:lnTo>
                <a:lnTo>
                  <a:pt x="39060" y="18130"/>
                </a:lnTo>
                <a:lnTo>
                  <a:pt x="39060" y="18170"/>
                </a:lnTo>
                <a:lnTo>
                  <a:pt x="39040" y="18180"/>
                </a:lnTo>
                <a:lnTo>
                  <a:pt x="38990" y="18200"/>
                </a:lnTo>
                <a:lnTo>
                  <a:pt x="39000" y="18210"/>
                </a:lnTo>
                <a:lnTo>
                  <a:pt x="38940" y="18250"/>
                </a:lnTo>
                <a:lnTo>
                  <a:pt x="38900" y="18230"/>
                </a:lnTo>
                <a:lnTo>
                  <a:pt x="38730" y="18370"/>
                </a:lnTo>
                <a:lnTo>
                  <a:pt x="38810" y="18390"/>
                </a:lnTo>
                <a:lnTo>
                  <a:pt x="38870" y="18390"/>
                </a:lnTo>
                <a:lnTo>
                  <a:pt x="38930" y="18410"/>
                </a:lnTo>
                <a:lnTo>
                  <a:pt x="38950" y="18480"/>
                </a:lnTo>
                <a:lnTo>
                  <a:pt x="38970" y="18500"/>
                </a:lnTo>
                <a:lnTo>
                  <a:pt x="38970" y="18510"/>
                </a:lnTo>
                <a:lnTo>
                  <a:pt x="38980" y="18530"/>
                </a:lnTo>
                <a:lnTo>
                  <a:pt x="38980" y="18540"/>
                </a:lnTo>
                <a:lnTo>
                  <a:pt x="39000" y="18560"/>
                </a:lnTo>
                <a:lnTo>
                  <a:pt x="39000" y="18570"/>
                </a:lnTo>
                <a:lnTo>
                  <a:pt x="38980" y="18590"/>
                </a:lnTo>
                <a:lnTo>
                  <a:pt x="38980" y="18600"/>
                </a:lnTo>
                <a:lnTo>
                  <a:pt x="38930" y="18630"/>
                </a:lnTo>
                <a:lnTo>
                  <a:pt x="38860" y="18690"/>
                </a:lnTo>
                <a:lnTo>
                  <a:pt x="38790" y="18760"/>
                </a:lnTo>
                <a:lnTo>
                  <a:pt x="38770" y="18780"/>
                </a:lnTo>
                <a:lnTo>
                  <a:pt x="38780" y="18790"/>
                </a:lnTo>
                <a:lnTo>
                  <a:pt x="38780" y="18800"/>
                </a:lnTo>
                <a:lnTo>
                  <a:pt x="38780" y="18810"/>
                </a:lnTo>
                <a:lnTo>
                  <a:pt x="38720" y="18890"/>
                </a:lnTo>
                <a:lnTo>
                  <a:pt x="38590" y="18980"/>
                </a:lnTo>
                <a:lnTo>
                  <a:pt x="38590" y="19020"/>
                </a:lnTo>
                <a:lnTo>
                  <a:pt x="38560" y="19050"/>
                </a:lnTo>
                <a:lnTo>
                  <a:pt x="38510" y="19070"/>
                </a:lnTo>
                <a:lnTo>
                  <a:pt x="38470" y="19100"/>
                </a:lnTo>
                <a:lnTo>
                  <a:pt x="38420" y="19130"/>
                </a:lnTo>
                <a:lnTo>
                  <a:pt x="38260" y="19210"/>
                </a:lnTo>
                <a:lnTo>
                  <a:pt x="38220" y="19230"/>
                </a:lnTo>
                <a:lnTo>
                  <a:pt x="38120" y="19340"/>
                </a:lnTo>
                <a:lnTo>
                  <a:pt x="38040" y="19420"/>
                </a:lnTo>
                <a:lnTo>
                  <a:pt x="37990" y="19450"/>
                </a:lnTo>
                <a:lnTo>
                  <a:pt x="37960" y="19510"/>
                </a:lnTo>
                <a:lnTo>
                  <a:pt x="37890" y="19620"/>
                </a:lnTo>
                <a:lnTo>
                  <a:pt x="37830" y="19710"/>
                </a:lnTo>
                <a:lnTo>
                  <a:pt x="37780" y="19750"/>
                </a:lnTo>
                <a:lnTo>
                  <a:pt x="37770" y="19770"/>
                </a:lnTo>
                <a:lnTo>
                  <a:pt x="37750" y="19790"/>
                </a:lnTo>
                <a:lnTo>
                  <a:pt x="37580" y="19860"/>
                </a:lnTo>
                <a:lnTo>
                  <a:pt x="37500" y="19880"/>
                </a:lnTo>
                <a:lnTo>
                  <a:pt x="37470" y="19880"/>
                </a:lnTo>
                <a:lnTo>
                  <a:pt x="37460" y="19870"/>
                </a:lnTo>
                <a:lnTo>
                  <a:pt x="37370" y="20070"/>
                </a:lnTo>
                <a:lnTo>
                  <a:pt x="37270" y="20150"/>
                </a:lnTo>
                <a:lnTo>
                  <a:pt x="37210" y="20170"/>
                </a:lnTo>
                <a:lnTo>
                  <a:pt x="37130" y="20190"/>
                </a:lnTo>
                <a:lnTo>
                  <a:pt x="37040" y="20170"/>
                </a:lnTo>
                <a:lnTo>
                  <a:pt x="36950" y="20110"/>
                </a:lnTo>
                <a:lnTo>
                  <a:pt x="36890" y="20110"/>
                </a:lnTo>
                <a:lnTo>
                  <a:pt x="36850" y="20150"/>
                </a:lnTo>
                <a:lnTo>
                  <a:pt x="36710" y="20140"/>
                </a:lnTo>
                <a:lnTo>
                  <a:pt x="36630" y="20150"/>
                </a:lnTo>
                <a:lnTo>
                  <a:pt x="36490" y="20140"/>
                </a:lnTo>
                <a:lnTo>
                  <a:pt x="36470" y="20160"/>
                </a:lnTo>
                <a:lnTo>
                  <a:pt x="36410" y="20160"/>
                </a:lnTo>
                <a:lnTo>
                  <a:pt x="36320" y="20170"/>
                </a:lnTo>
                <a:lnTo>
                  <a:pt x="36270" y="20220"/>
                </a:lnTo>
                <a:lnTo>
                  <a:pt x="36180" y="20190"/>
                </a:lnTo>
                <a:lnTo>
                  <a:pt x="36050" y="20300"/>
                </a:lnTo>
                <a:lnTo>
                  <a:pt x="36010" y="20360"/>
                </a:lnTo>
                <a:lnTo>
                  <a:pt x="35950" y="20360"/>
                </a:lnTo>
                <a:lnTo>
                  <a:pt x="35750" y="20530"/>
                </a:lnTo>
                <a:lnTo>
                  <a:pt x="35690" y="20570"/>
                </a:lnTo>
                <a:lnTo>
                  <a:pt x="35570" y="20670"/>
                </a:lnTo>
                <a:lnTo>
                  <a:pt x="35500" y="20720"/>
                </a:lnTo>
                <a:lnTo>
                  <a:pt x="35500" y="20700"/>
                </a:lnTo>
                <a:lnTo>
                  <a:pt x="35420" y="20500"/>
                </a:lnTo>
                <a:lnTo>
                  <a:pt x="35290" y="20200"/>
                </a:lnTo>
                <a:lnTo>
                  <a:pt x="35270" y="20150"/>
                </a:lnTo>
                <a:lnTo>
                  <a:pt x="35250" y="20100"/>
                </a:lnTo>
                <a:lnTo>
                  <a:pt x="35230" y="20050"/>
                </a:lnTo>
                <a:lnTo>
                  <a:pt x="35240" y="19940"/>
                </a:lnTo>
                <a:lnTo>
                  <a:pt x="35210" y="19890"/>
                </a:lnTo>
                <a:lnTo>
                  <a:pt x="35230" y="19820"/>
                </a:lnTo>
                <a:lnTo>
                  <a:pt x="35220" y="19720"/>
                </a:lnTo>
                <a:lnTo>
                  <a:pt x="35220" y="19710"/>
                </a:lnTo>
                <a:lnTo>
                  <a:pt x="35220" y="19690"/>
                </a:lnTo>
                <a:lnTo>
                  <a:pt x="35230" y="19680"/>
                </a:lnTo>
                <a:lnTo>
                  <a:pt x="35230" y="19670"/>
                </a:lnTo>
                <a:lnTo>
                  <a:pt x="35240" y="19650"/>
                </a:lnTo>
                <a:lnTo>
                  <a:pt x="35240" y="19640"/>
                </a:lnTo>
                <a:lnTo>
                  <a:pt x="35240" y="19630"/>
                </a:lnTo>
                <a:lnTo>
                  <a:pt x="35230" y="19620"/>
                </a:lnTo>
                <a:lnTo>
                  <a:pt x="35230" y="19610"/>
                </a:lnTo>
                <a:lnTo>
                  <a:pt x="35220" y="19600"/>
                </a:lnTo>
                <a:lnTo>
                  <a:pt x="35210" y="19580"/>
                </a:lnTo>
                <a:lnTo>
                  <a:pt x="35200" y="19580"/>
                </a:lnTo>
                <a:lnTo>
                  <a:pt x="35200" y="19570"/>
                </a:lnTo>
                <a:lnTo>
                  <a:pt x="35190" y="19560"/>
                </a:lnTo>
                <a:lnTo>
                  <a:pt x="35180" y="19550"/>
                </a:lnTo>
                <a:lnTo>
                  <a:pt x="35180" y="19540"/>
                </a:lnTo>
                <a:lnTo>
                  <a:pt x="35160" y="19520"/>
                </a:lnTo>
                <a:lnTo>
                  <a:pt x="35160" y="19510"/>
                </a:lnTo>
                <a:lnTo>
                  <a:pt x="35150" y="19500"/>
                </a:lnTo>
                <a:lnTo>
                  <a:pt x="35150" y="19490"/>
                </a:lnTo>
                <a:lnTo>
                  <a:pt x="35140" y="19490"/>
                </a:lnTo>
                <a:lnTo>
                  <a:pt x="35140" y="19480"/>
                </a:lnTo>
                <a:lnTo>
                  <a:pt x="35130" y="19470"/>
                </a:lnTo>
                <a:lnTo>
                  <a:pt x="35130" y="19460"/>
                </a:lnTo>
                <a:lnTo>
                  <a:pt x="35130" y="19450"/>
                </a:lnTo>
                <a:lnTo>
                  <a:pt x="35120" y="19450"/>
                </a:lnTo>
                <a:lnTo>
                  <a:pt x="35120" y="19440"/>
                </a:lnTo>
                <a:lnTo>
                  <a:pt x="35110" y="19430"/>
                </a:lnTo>
                <a:lnTo>
                  <a:pt x="35100" y="19420"/>
                </a:lnTo>
                <a:lnTo>
                  <a:pt x="35090" y="19410"/>
                </a:lnTo>
                <a:lnTo>
                  <a:pt x="35080" y="19410"/>
                </a:lnTo>
                <a:lnTo>
                  <a:pt x="35070" y="19400"/>
                </a:lnTo>
                <a:lnTo>
                  <a:pt x="35070" y="19390"/>
                </a:lnTo>
                <a:lnTo>
                  <a:pt x="35060" y="19380"/>
                </a:lnTo>
                <a:lnTo>
                  <a:pt x="35050" y="19370"/>
                </a:lnTo>
                <a:lnTo>
                  <a:pt x="35040" y="19360"/>
                </a:lnTo>
                <a:lnTo>
                  <a:pt x="35040" y="19350"/>
                </a:lnTo>
                <a:lnTo>
                  <a:pt x="35030" y="19350"/>
                </a:lnTo>
                <a:lnTo>
                  <a:pt x="35030" y="19340"/>
                </a:lnTo>
                <a:lnTo>
                  <a:pt x="35020" y="19340"/>
                </a:lnTo>
                <a:lnTo>
                  <a:pt x="35020" y="19330"/>
                </a:lnTo>
                <a:lnTo>
                  <a:pt x="35010" y="19330"/>
                </a:lnTo>
                <a:lnTo>
                  <a:pt x="34970" y="19300"/>
                </a:lnTo>
                <a:lnTo>
                  <a:pt x="34950" y="19270"/>
                </a:lnTo>
                <a:lnTo>
                  <a:pt x="34930" y="19240"/>
                </a:lnTo>
                <a:lnTo>
                  <a:pt x="34900" y="19180"/>
                </a:lnTo>
                <a:lnTo>
                  <a:pt x="34900" y="19170"/>
                </a:lnTo>
                <a:lnTo>
                  <a:pt x="34910" y="19170"/>
                </a:lnTo>
                <a:lnTo>
                  <a:pt x="34990" y="19070"/>
                </a:lnTo>
                <a:lnTo>
                  <a:pt x="35010" y="19030"/>
                </a:lnTo>
                <a:lnTo>
                  <a:pt x="35080" y="18960"/>
                </a:lnTo>
                <a:lnTo>
                  <a:pt x="35120" y="18900"/>
                </a:lnTo>
                <a:lnTo>
                  <a:pt x="35180" y="18820"/>
                </a:lnTo>
                <a:lnTo>
                  <a:pt x="35240" y="18760"/>
                </a:lnTo>
                <a:lnTo>
                  <a:pt x="35260" y="18730"/>
                </a:lnTo>
                <a:lnTo>
                  <a:pt x="35270" y="18730"/>
                </a:lnTo>
                <a:lnTo>
                  <a:pt x="35270" y="18720"/>
                </a:lnTo>
                <a:lnTo>
                  <a:pt x="35270" y="18710"/>
                </a:lnTo>
                <a:lnTo>
                  <a:pt x="35280" y="18710"/>
                </a:lnTo>
                <a:lnTo>
                  <a:pt x="35290" y="18700"/>
                </a:lnTo>
                <a:lnTo>
                  <a:pt x="35320" y="18660"/>
                </a:lnTo>
                <a:lnTo>
                  <a:pt x="35320" y="18650"/>
                </a:lnTo>
                <a:lnTo>
                  <a:pt x="35290" y="18640"/>
                </a:lnTo>
                <a:lnTo>
                  <a:pt x="35300" y="18620"/>
                </a:lnTo>
                <a:lnTo>
                  <a:pt x="35300" y="18610"/>
                </a:lnTo>
                <a:lnTo>
                  <a:pt x="35280" y="18590"/>
                </a:lnTo>
                <a:lnTo>
                  <a:pt x="35140" y="18540"/>
                </a:lnTo>
                <a:lnTo>
                  <a:pt x="35120" y="18530"/>
                </a:lnTo>
                <a:lnTo>
                  <a:pt x="35050" y="18480"/>
                </a:lnTo>
                <a:lnTo>
                  <a:pt x="35030" y="18450"/>
                </a:lnTo>
                <a:lnTo>
                  <a:pt x="35010" y="18420"/>
                </a:lnTo>
                <a:lnTo>
                  <a:pt x="35000" y="18410"/>
                </a:lnTo>
                <a:lnTo>
                  <a:pt x="34980" y="18390"/>
                </a:lnTo>
                <a:lnTo>
                  <a:pt x="34940" y="18350"/>
                </a:lnTo>
                <a:lnTo>
                  <a:pt x="34940" y="18340"/>
                </a:lnTo>
                <a:lnTo>
                  <a:pt x="34830" y="18170"/>
                </a:lnTo>
                <a:lnTo>
                  <a:pt x="34830" y="18160"/>
                </a:lnTo>
                <a:lnTo>
                  <a:pt x="34820" y="18160"/>
                </a:lnTo>
                <a:lnTo>
                  <a:pt x="34720" y="17990"/>
                </a:lnTo>
                <a:lnTo>
                  <a:pt x="34660" y="17960"/>
                </a:lnTo>
                <a:lnTo>
                  <a:pt x="34620" y="17960"/>
                </a:lnTo>
                <a:lnTo>
                  <a:pt x="34620" y="17950"/>
                </a:lnTo>
                <a:lnTo>
                  <a:pt x="34630" y="17950"/>
                </a:lnTo>
                <a:lnTo>
                  <a:pt x="34630" y="17940"/>
                </a:lnTo>
                <a:lnTo>
                  <a:pt x="34640" y="17940"/>
                </a:lnTo>
                <a:lnTo>
                  <a:pt x="34640" y="17930"/>
                </a:lnTo>
                <a:lnTo>
                  <a:pt x="34650" y="17930"/>
                </a:lnTo>
                <a:lnTo>
                  <a:pt x="34650" y="17920"/>
                </a:lnTo>
                <a:lnTo>
                  <a:pt x="34660" y="17920"/>
                </a:lnTo>
                <a:lnTo>
                  <a:pt x="34670" y="17920"/>
                </a:lnTo>
                <a:lnTo>
                  <a:pt x="34670" y="17910"/>
                </a:lnTo>
                <a:lnTo>
                  <a:pt x="34670" y="17900"/>
                </a:lnTo>
                <a:lnTo>
                  <a:pt x="34680" y="17890"/>
                </a:lnTo>
                <a:lnTo>
                  <a:pt x="34690" y="17870"/>
                </a:lnTo>
                <a:lnTo>
                  <a:pt x="34690" y="17860"/>
                </a:lnTo>
                <a:lnTo>
                  <a:pt x="34700" y="17850"/>
                </a:lnTo>
                <a:lnTo>
                  <a:pt x="34710" y="17830"/>
                </a:lnTo>
                <a:lnTo>
                  <a:pt x="34730" y="17810"/>
                </a:lnTo>
                <a:lnTo>
                  <a:pt x="34740" y="17790"/>
                </a:lnTo>
                <a:lnTo>
                  <a:pt x="34750" y="17780"/>
                </a:lnTo>
                <a:lnTo>
                  <a:pt x="34750" y="17770"/>
                </a:lnTo>
                <a:lnTo>
                  <a:pt x="34750" y="17760"/>
                </a:lnTo>
                <a:lnTo>
                  <a:pt x="34760" y="17760"/>
                </a:lnTo>
                <a:lnTo>
                  <a:pt x="34760" y="17750"/>
                </a:lnTo>
                <a:lnTo>
                  <a:pt x="34770" y="17740"/>
                </a:lnTo>
                <a:lnTo>
                  <a:pt x="34780" y="17740"/>
                </a:lnTo>
                <a:lnTo>
                  <a:pt x="34780" y="17730"/>
                </a:lnTo>
                <a:lnTo>
                  <a:pt x="34790" y="17730"/>
                </a:lnTo>
                <a:lnTo>
                  <a:pt x="34790" y="17720"/>
                </a:lnTo>
                <a:lnTo>
                  <a:pt x="34800" y="17720"/>
                </a:lnTo>
                <a:lnTo>
                  <a:pt x="34800" y="17710"/>
                </a:lnTo>
                <a:lnTo>
                  <a:pt x="34810" y="17710"/>
                </a:lnTo>
                <a:lnTo>
                  <a:pt x="34810" y="17700"/>
                </a:lnTo>
                <a:lnTo>
                  <a:pt x="34820" y="17700"/>
                </a:lnTo>
                <a:lnTo>
                  <a:pt x="34820" y="17690"/>
                </a:lnTo>
                <a:lnTo>
                  <a:pt x="34820" y="17680"/>
                </a:lnTo>
                <a:lnTo>
                  <a:pt x="34830" y="17680"/>
                </a:lnTo>
                <a:lnTo>
                  <a:pt x="34830" y="17670"/>
                </a:lnTo>
                <a:lnTo>
                  <a:pt x="34830" y="17660"/>
                </a:lnTo>
                <a:lnTo>
                  <a:pt x="34840" y="17660"/>
                </a:lnTo>
                <a:lnTo>
                  <a:pt x="34840" y="17650"/>
                </a:lnTo>
                <a:lnTo>
                  <a:pt x="34840" y="17640"/>
                </a:lnTo>
                <a:lnTo>
                  <a:pt x="34850" y="17640"/>
                </a:lnTo>
                <a:lnTo>
                  <a:pt x="34850" y="17630"/>
                </a:lnTo>
                <a:lnTo>
                  <a:pt x="34860" y="17630"/>
                </a:lnTo>
                <a:lnTo>
                  <a:pt x="34860" y="17620"/>
                </a:lnTo>
                <a:lnTo>
                  <a:pt x="34860" y="17610"/>
                </a:lnTo>
                <a:lnTo>
                  <a:pt x="34870" y="17610"/>
                </a:lnTo>
                <a:lnTo>
                  <a:pt x="34880" y="17600"/>
                </a:lnTo>
                <a:lnTo>
                  <a:pt x="34880" y="17590"/>
                </a:lnTo>
                <a:lnTo>
                  <a:pt x="34890" y="17590"/>
                </a:lnTo>
                <a:lnTo>
                  <a:pt x="34890" y="17580"/>
                </a:lnTo>
                <a:lnTo>
                  <a:pt x="34900" y="17580"/>
                </a:lnTo>
                <a:lnTo>
                  <a:pt x="34900" y="17570"/>
                </a:lnTo>
                <a:lnTo>
                  <a:pt x="34910" y="17570"/>
                </a:lnTo>
                <a:lnTo>
                  <a:pt x="34920" y="17570"/>
                </a:lnTo>
                <a:lnTo>
                  <a:pt x="34920" y="17560"/>
                </a:lnTo>
                <a:lnTo>
                  <a:pt x="34920" y="17550"/>
                </a:lnTo>
                <a:lnTo>
                  <a:pt x="34930" y="17550"/>
                </a:lnTo>
                <a:lnTo>
                  <a:pt x="34930" y="17540"/>
                </a:lnTo>
                <a:lnTo>
                  <a:pt x="34930" y="17530"/>
                </a:lnTo>
                <a:lnTo>
                  <a:pt x="34940" y="17530"/>
                </a:lnTo>
                <a:lnTo>
                  <a:pt x="34940" y="17520"/>
                </a:lnTo>
                <a:lnTo>
                  <a:pt x="34940" y="17510"/>
                </a:lnTo>
                <a:lnTo>
                  <a:pt x="34950" y="17480"/>
                </a:lnTo>
                <a:lnTo>
                  <a:pt x="34940" y="17460"/>
                </a:lnTo>
                <a:lnTo>
                  <a:pt x="34940" y="17450"/>
                </a:lnTo>
                <a:lnTo>
                  <a:pt x="34950" y="17450"/>
                </a:lnTo>
                <a:lnTo>
                  <a:pt x="34950" y="17440"/>
                </a:lnTo>
                <a:lnTo>
                  <a:pt x="34950" y="17430"/>
                </a:lnTo>
                <a:lnTo>
                  <a:pt x="34950" y="17420"/>
                </a:lnTo>
                <a:lnTo>
                  <a:pt x="34950" y="17410"/>
                </a:lnTo>
                <a:lnTo>
                  <a:pt x="34960" y="17400"/>
                </a:lnTo>
                <a:lnTo>
                  <a:pt x="34970" y="17400"/>
                </a:lnTo>
                <a:lnTo>
                  <a:pt x="34970" y="17390"/>
                </a:lnTo>
                <a:lnTo>
                  <a:pt x="34980" y="17390"/>
                </a:lnTo>
                <a:lnTo>
                  <a:pt x="34980" y="17380"/>
                </a:lnTo>
                <a:lnTo>
                  <a:pt x="34990" y="17380"/>
                </a:lnTo>
                <a:lnTo>
                  <a:pt x="34990" y="17370"/>
                </a:lnTo>
                <a:lnTo>
                  <a:pt x="35000" y="17370"/>
                </a:lnTo>
                <a:lnTo>
                  <a:pt x="35000" y="17360"/>
                </a:lnTo>
                <a:lnTo>
                  <a:pt x="35010" y="17360"/>
                </a:lnTo>
                <a:lnTo>
                  <a:pt x="35020" y="17360"/>
                </a:lnTo>
                <a:lnTo>
                  <a:pt x="35020" y="17350"/>
                </a:lnTo>
                <a:lnTo>
                  <a:pt x="35030" y="17350"/>
                </a:lnTo>
                <a:lnTo>
                  <a:pt x="35030" y="17340"/>
                </a:lnTo>
                <a:lnTo>
                  <a:pt x="35040" y="17340"/>
                </a:lnTo>
                <a:lnTo>
                  <a:pt x="35050" y="17330"/>
                </a:lnTo>
                <a:lnTo>
                  <a:pt x="35060" y="17330"/>
                </a:lnTo>
                <a:lnTo>
                  <a:pt x="35070" y="17320"/>
                </a:lnTo>
                <a:lnTo>
                  <a:pt x="35080" y="17310"/>
                </a:lnTo>
                <a:lnTo>
                  <a:pt x="35090" y="17310"/>
                </a:lnTo>
                <a:lnTo>
                  <a:pt x="35080" y="17300"/>
                </a:lnTo>
                <a:lnTo>
                  <a:pt x="35060" y="17290"/>
                </a:lnTo>
                <a:lnTo>
                  <a:pt x="35050" y="17280"/>
                </a:lnTo>
                <a:lnTo>
                  <a:pt x="35060" y="17280"/>
                </a:lnTo>
                <a:lnTo>
                  <a:pt x="35060" y="17260"/>
                </a:lnTo>
                <a:lnTo>
                  <a:pt x="35060" y="17250"/>
                </a:lnTo>
                <a:lnTo>
                  <a:pt x="34980" y="17210"/>
                </a:lnTo>
                <a:lnTo>
                  <a:pt x="34780" y="17110"/>
                </a:lnTo>
                <a:lnTo>
                  <a:pt x="34770" y="17100"/>
                </a:lnTo>
                <a:lnTo>
                  <a:pt x="34760" y="17090"/>
                </a:lnTo>
                <a:lnTo>
                  <a:pt x="34730" y="17060"/>
                </a:lnTo>
                <a:lnTo>
                  <a:pt x="34710" y="17050"/>
                </a:lnTo>
                <a:lnTo>
                  <a:pt x="34650" y="17020"/>
                </a:lnTo>
                <a:lnTo>
                  <a:pt x="34590" y="16970"/>
                </a:lnTo>
                <a:lnTo>
                  <a:pt x="34530" y="16960"/>
                </a:lnTo>
                <a:lnTo>
                  <a:pt x="34520" y="16960"/>
                </a:lnTo>
                <a:lnTo>
                  <a:pt x="34490" y="16950"/>
                </a:lnTo>
                <a:lnTo>
                  <a:pt x="34460" y="16940"/>
                </a:lnTo>
                <a:lnTo>
                  <a:pt x="34430" y="16890"/>
                </a:lnTo>
                <a:lnTo>
                  <a:pt x="34430" y="16880"/>
                </a:lnTo>
                <a:lnTo>
                  <a:pt x="34430" y="16870"/>
                </a:lnTo>
                <a:lnTo>
                  <a:pt x="34430" y="16860"/>
                </a:lnTo>
                <a:lnTo>
                  <a:pt x="34420" y="16860"/>
                </a:lnTo>
                <a:lnTo>
                  <a:pt x="34420" y="16850"/>
                </a:lnTo>
                <a:lnTo>
                  <a:pt x="34420" y="16840"/>
                </a:lnTo>
                <a:lnTo>
                  <a:pt x="34420" y="16800"/>
                </a:lnTo>
                <a:lnTo>
                  <a:pt x="34410" y="16780"/>
                </a:lnTo>
                <a:lnTo>
                  <a:pt x="34390" y="16770"/>
                </a:lnTo>
                <a:lnTo>
                  <a:pt x="34390" y="16760"/>
                </a:lnTo>
                <a:lnTo>
                  <a:pt x="34370" y="16740"/>
                </a:lnTo>
                <a:lnTo>
                  <a:pt x="34370" y="16730"/>
                </a:lnTo>
                <a:lnTo>
                  <a:pt x="34350" y="16730"/>
                </a:lnTo>
                <a:lnTo>
                  <a:pt x="34170" y="16640"/>
                </a:lnTo>
                <a:lnTo>
                  <a:pt x="34170" y="16630"/>
                </a:lnTo>
                <a:lnTo>
                  <a:pt x="34160" y="16630"/>
                </a:lnTo>
                <a:lnTo>
                  <a:pt x="34160" y="16620"/>
                </a:lnTo>
                <a:lnTo>
                  <a:pt x="34150" y="16620"/>
                </a:lnTo>
                <a:lnTo>
                  <a:pt x="34140" y="16620"/>
                </a:lnTo>
                <a:lnTo>
                  <a:pt x="34130" y="16620"/>
                </a:lnTo>
                <a:lnTo>
                  <a:pt x="34130" y="16610"/>
                </a:lnTo>
                <a:lnTo>
                  <a:pt x="34120" y="16610"/>
                </a:lnTo>
                <a:lnTo>
                  <a:pt x="34120" y="16600"/>
                </a:lnTo>
                <a:lnTo>
                  <a:pt x="34110" y="16600"/>
                </a:lnTo>
                <a:lnTo>
                  <a:pt x="34120" y="16600"/>
                </a:lnTo>
                <a:lnTo>
                  <a:pt x="34110" y="16600"/>
                </a:lnTo>
                <a:lnTo>
                  <a:pt x="34110" y="16590"/>
                </a:lnTo>
                <a:lnTo>
                  <a:pt x="34110" y="16600"/>
                </a:lnTo>
                <a:lnTo>
                  <a:pt x="34100" y="16600"/>
                </a:lnTo>
                <a:lnTo>
                  <a:pt x="34100" y="16590"/>
                </a:lnTo>
                <a:lnTo>
                  <a:pt x="34090" y="16590"/>
                </a:lnTo>
                <a:lnTo>
                  <a:pt x="34070" y="16570"/>
                </a:lnTo>
                <a:lnTo>
                  <a:pt x="34060" y="16520"/>
                </a:lnTo>
                <a:lnTo>
                  <a:pt x="34060" y="16510"/>
                </a:lnTo>
                <a:lnTo>
                  <a:pt x="34060" y="16500"/>
                </a:lnTo>
                <a:lnTo>
                  <a:pt x="34060" y="16490"/>
                </a:lnTo>
                <a:lnTo>
                  <a:pt x="34060" y="16460"/>
                </a:lnTo>
                <a:lnTo>
                  <a:pt x="34060" y="16450"/>
                </a:lnTo>
                <a:lnTo>
                  <a:pt x="34070" y="16450"/>
                </a:lnTo>
                <a:lnTo>
                  <a:pt x="34070" y="16440"/>
                </a:lnTo>
                <a:lnTo>
                  <a:pt x="34070" y="16430"/>
                </a:lnTo>
                <a:lnTo>
                  <a:pt x="34060" y="16400"/>
                </a:lnTo>
                <a:lnTo>
                  <a:pt x="34060" y="16390"/>
                </a:lnTo>
                <a:lnTo>
                  <a:pt x="34060" y="16380"/>
                </a:lnTo>
                <a:lnTo>
                  <a:pt x="34060" y="16370"/>
                </a:lnTo>
                <a:lnTo>
                  <a:pt x="34060" y="16360"/>
                </a:lnTo>
                <a:lnTo>
                  <a:pt x="34060" y="16350"/>
                </a:lnTo>
                <a:lnTo>
                  <a:pt x="34060" y="16340"/>
                </a:lnTo>
                <a:lnTo>
                  <a:pt x="34060" y="16330"/>
                </a:lnTo>
                <a:lnTo>
                  <a:pt x="34060" y="16320"/>
                </a:lnTo>
                <a:lnTo>
                  <a:pt x="34060" y="16310"/>
                </a:lnTo>
                <a:lnTo>
                  <a:pt x="34060" y="16300"/>
                </a:lnTo>
                <a:lnTo>
                  <a:pt x="34060" y="16290"/>
                </a:lnTo>
                <a:lnTo>
                  <a:pt x="34060" y="16280"/>
                </a:lnTo>
                <a:lnTo>
                  <a:pt x="34050" y="16280"/>
                </a:lnTo>
                <a:lnTo>
                  <a:pt x="34040" y="16280"/>
                </a:lnTo>
                <a:lnTo>
                  <a:pt x="34030" y="16280"/>
                </a:lnTo>
                <a:lnTo>
                  <a:pt x="34030" y="16290"/>
                </a:lnTo>
                <a:lnTo>
                  <a:pt x="34020" y="16280"/>
                </a:lnTo>
                <a:lnTo>
                  <a:pt x="34010" y="16270"/>
                </a:lnTo>
                <a:lnTo>
                  <a:pt x="34000" y="16270"/>
                </a:lnTo>
                <a:lnTo>
                  <a:pt x="33900" y="16300"/>
                </a:lnTo>
                <a:lnTo>
                  <a:pt x="33870" y="16290"/>
                </a:lnTo>
                <a:lnTo>
                  <a:pt x="33850" y="16290"/>
                </a:lnTo>
                <a:lnTo>
                  <a:pt x="33800" y="16290"/>
                </a:lnTo>
                <a:lnTo>
                  <a:pt x="33770" y="16280"/>
                </a:lnTo>
                <a:lnTo>
                  <a:pt x="33720" y="16260"/>
                </a:lnTo>
                <a:lnTo>
                  <a:pt x="33600" y="16170"/>
                </a:lnTo>
                <a:lnTo>
                  <a:pt x="33550" y="16120"/>
                </a:lnTo>
                <a:lnTo>
                  <a:pt x="33540" y="16100"/>
                </a:lnTo>
                <a:lnTo>
                  <a:pt x="33460" y="16040"/>
                </a:lnTo>
                <a:lnTo>
                  <a:pt x="33440" y="16020"/>
                </a:lnTo>
                <a:lnTo>
                  <a:pt x="33420" y="15990"/>
                </a:lnTo>
                <a:lnTo>
                  <a:pt x="33390" y="15950"/>
                </a:lnTo>
                <a:lnTo>
                  <a:pt x="33360" y="15930"/>
                </a:lnTo>
                <a:lnTo>
                  <a:pt x="33310" y="15900"/>
                </a:lnTo>
                <a:lnTo>
                  <a:pt x="33260" y="15850"/>
                </a:lnTo>
                <a:lnTo>
                  <a:pt x="33250" y="15850"/>
                </a:lnTo>
                <a:lnTo>
                  <a:pt x="33230" y="15840"/>
                </a:lnTo>
                <a:lnTo>
                  <a:pt x="33200" y="15840"/>
                </a:lnTo>
                <a:lnTo>
                  <a:pt x="33200" y="15830"/>
                </a:lnTo>
                <a:lnTo>
                  <a:pt x="33170" y="15810"/>
                </a:lnTo>
                <a:lnTo>
                  <a:pt x="33120" y="15720"/>
                </a:lnTo>
                <a:lnTo>
                  <a:pt x="33030" y="15650"/>
                </a:lnTo>
                <a:lnTo>
                  <a:pt x="33020" y="15630"/>
                </a:lnTo>
                <a:lnTo>
                  <a:pt x="33010" y="15620"/>
                </a:lnTo>
                <a:lnTo>
                  <a:pt x="33020" y="15620"/>
                </a:lnTo>
                <a:lnTo>
                  <a:pt x="33010" y="15610"/>
                </a:lnTo>
                <a:lnTo>
                  <a:pt x="33010" y="15600"/>
                </a:lnTo>
                <a:lnTo>
                  <a:pt x="33010" y="15590"/>
                </a:lnTo>
                <a:lnTo>
                  <a:pt x="33010" y="15580"/>
                </a:lnTo>
                <a:lnTo>
                  <a:pt x="33010" y="15570"/>
                </a:lnTo>
                <a:lnTo>
                  <a:pt x="33000" y="15570"/>
                </a:lnTo>
                <a:lnTo>
                  <a:pt x="33000" y="15560"/>
                </a:lnTo>
                <a:lnTo>
                  <a:pt x="33000" y="15550"/>
                </a:lnTo>
                <a:lnTo>
                  <a:pt x="33010" y="15550"/>
                </a:lnTo>
                <a:lnTo>
                  <a:pt x="33000" y="15540"/>
                </a:lnTo>
                <a:lnTo>
                  <a:pt x="33010" y="15540"/>
                </a:lnTo>
                <a:lnTo>
                  <a:pt x="33000" y="15540"/>
                </a:lnTo>
                <a:lnTo>
                  <a:pt x="33010" y="15540"/>
                </a:lnTo>
                <a:lnTo>
                  <a:pt x="33010" y="15530"/>
                </a:lnTo>
                <a:lnTo>
                  <a:pt x="33010" y="15510"/>
                </a:lnTo>
                <a:lnTo>
                  <a:pt x="33010" y="15500"/>
                </a:lnTo>
                <a:lnTo>
                  <a:pt x="33020" y="15480"/>
                </a:lnTo>
                <a:lnTo>
                  <a:pt x="33030" y="15480"/>
                </a:lnTo>
                <a:lnTo>
                  <a:pt x="33040" y="15480"/>
                </a:lnTo>
                <a:lnTo>
                  <a:pt x="33050" y="15480"/>
                </a:lnTo>
                <a:lnTo>
                  <a:pt x="33060" y="15480"/>
                </a:lnTo>
                <a:lnTo>
                  <a:pt x="33070" y="15480"/>
                </a:lnTo>
                <a:lnTo>
                  <a:pt x="33070" y="15470"/>
                </a:lnTo>
                <a:lnTo>
                  <a:pt x="33070" y="15460"/>
                </a:lnTo>
                <a:lnTo>
                  <a:pt x="33090" y="15460"/>
                </a:lnTo>
                <a:lnTo>
                  <a:pt x="33080" y="15460"/>
                </a:lnTo>
                <a:lnTo>
                  <a:pt x="33070" y="15460"/>
                </a:lnTo>
                <a:lnTo>
                  <a:pt x="33070" y="15470"/>
                </a:lnTo>
                <a:lnTo>
                  <a:pt x="33070" y="15480"/>
                </a:lnTo>
                <a:lnTo>
                  <a:pt x="33070" y="15470"/>
                </a:lnTo>
                <a:lnTo>
                  <a:pt x="33080" y="15480"/>
                </a:lnTo>
                <a:lnTo>
                  <a:pt x="33080" y="15470"/>
                </a:lnTo>
                <a:lnTo>
                  <a:pt x="33080" y="15460"/>
                </a:lnTo>
                <a:lnTo>
                  <a:pt x="33080" y="15470"/>
                </a:lnTo>
                <a:lnTo>
                  <a:pt x="33090" y="15470"/>
                </a:lnTo>
                <a:lnTo>
                  <a:pt x="33090" y="15460"/>
                </a:lnTo>
                <a:lnTo>
                  <a:pt x="33100" y="15460"/>
                </a:lnTo>
                <a:lnTo>
                  <a:pt x="33110" y="15460"/>
                </a:lnTo>
                <a:lnTo>
                  <a:pt x="33100" y="15460"/>
                </a:lnTo>
                <a:lnTo>
                  <a:pt x="33110" y="15460"/>
                </a:lnTo>
                <a:lnTo>
                  <a:pt x="33100" y="15470"/>
                </a:lnTo>
                <a:lnTo>
                  <a:pt x="33110" y="15470"/>
                </a:lnTo>
                <a:lnTo>
                  <a:pt x="33120" y="15470"/>
                </a:lnTo>
                <a:lnTo>
                  <a:pt x="33120" y="15460"/>
                </a:lnTo>
                <a:lnTo>
                  <a:pt x="33130" y="15460"/>
                </a:lnTo>
                <a:lnTo>
                  <a:pt x="33120" y="15460"/>
                </a:lnTo>
                <a:lnTo>
                  <a:pt x="33120" y="15470"/>
                </a:lnTo>
                <a:lnTo>
                  <a:pt x="33130" y="15470"/>
                </a:lnTo>
                <a:lnTo>
                  <a:pt x="33140" y="15470"/>
                </a:lnTo>
                <a:lnTo>
                  <a:pt x="33140" y="15460"/>
                </a:lnTo>
                <a:lnTo>
                  <a:pt x="33140" y="15450"/>
                </a:lnTo>
                <a:lnTo>
                  <a:pt x="33150" y="15450"/>
                </a:lnTo>
                <a:lnTo>
                  <a:pt x="33160" y="15450"/>
                </a:lnTo>
                <a:lnTo>
                  <a:pt x="33170" y="15450"/>
                </a:lnTo>
                <a:lnTo>
                  <a:pt x="33180" y="15450"/>
                </a:lnTo>
                <a:lnTo>
                  <a:pt x="33170" y="15440"/>
                </a:lnTo>
                <a:lnTo>
                  <a:pt x="33180" y="15440"/>
                </a:lnTo>
                <a:lnTo>
                  <a:pt x="33180" y="15450"/>
                </a:lnTo>
                <a:lnTo>
                  <a:pt x="33180" y="15440"/>
                </a:lnTo>
                <a:lnTo>
                  <a:pt x="33180" y="15430"/>
                </a:lnTo>
                <a:lnTo>
                  <a:pt x="33190" y="15430"/>
                </a:lnTo>
                <a:lnTo>
                  <a:pt x="33190" y="15420"/>
                </a:lnTo>
                <a:lnTo>
                  <a:pt x="33200" y="15420"/>
                </a:lnTo>
                <a:lnTo>
                  <a:pt x="33200" y="15410"/>
                </a:lnTo>
                <a:lnTo>
                  <a:pt x="33200" y="15400"/>
                </a:lnTo>
                <a:lnTo>
                  <a:pt x="33200" y="15410"/>
                </a:lnTo>
                <a:lnTo>
                  <a:pt x="33210" y="15410"/>
                </a:lnTo>
                <a:lnTo>
                  <a:pt x="33210" y="15400"/>
                </a:lnTo>
                <a:lnTo>
                  <a:pt x="33210" y="15410"/>
                </a:lnTo>
                <a:lnTo>
                  <a:pt x="33220" y="15410"/>
                </a:lnTo>
                <a:lnTo>
                  <a:pt x="33230" y="15410"/>
                </a:lnTo>
                <a:lnTo>
                  <a:pt x="33230" y="15400"/>
                </a:lnTo>
                <a:lnTo>
                  <a:pt x="33240" y="15400"/>
                </a:lnTo>
                <a:lnTo>
                  <a:pt x="33240" y="15390"/>
                </a:lnTo>
                <a:lnTo>
                  <a:pt x="33250" y="15390"/>
                </a:lnTo>
                <a:lnTo>
                  <a:pt x="33260" y="15390"/>
                </a:lnTo>
                <a:lnTo>
                  <a:pt x="33260" y="15380"/>
                </a:lnTo>
                <a:lnTo>
                  <a:pt x="33270" y="15380"/>
                </a:lnTo>
                <a:lnTo>
                  <a:pt x="33270" y="15390"/>
                </a:lnTo>
                <a:lnTo>
                  <a:pt x="33270" y="15400"/>
                </a:lnTo>
                <a:lnTo>
                  <a:pt x="33280" y="15400"/>
                </a:lnTo>
                <a:lnTo>
                  <a:pt x="33280" y="15410"/>
                </a:lnTo>
                <a:lnTo>
                  <a:pt x="33290" y="15400"/>
                </a:lnTo>
                <a:lnTo>
                  <a:pt x="33300" y="15410"/>
                </a:lnTo>
                <a:lnTo>
                  <a:pt x="33300" y="15420"/>
                </a:lnTo>
                <a:lnTo>
                  <a:pt x="33300" y="15430"/>
                </a:lnTo>
                <a:lnTo>
                  <a:pt x="33310" y="15430"/>
                </a:lnTo>
                <a:lnTo>
                  <a:pt x="33320" y="15430"/>
                </a:lnTo>
                <a:lnTo>
                  <a:pt x="33330" y="15430"/>
                </a:lnTo>
                <a:lnTo>
                  <a:pt x="33350" y="15430"/>
                </a:lnTo>
                <a:lnTo>
                  <a:pt x="33350" y="15440"/>
                </a:lnTo>
                <a:lnTo>
                  <a:pt x="33360" y="15440"/>
                </a:lnTo>
                <a:lnTo>
                  <a:pt x="33370" y="15440"/>
                </a:lnTo>
                <a:lnTo>
                  <a:pt x="33380" y="15440"/>
                </a:lnTo>
                <a:lnTo>
                  <a:pt x="33390" y="15440"/>
                </a:lnTo>
                <a:lnTo>
                  <a:pt x="33400" y="15440"/>
                </a:lnTo>
                <a:lnTo>
                  <a:pt x="33410" y="15440"/>
                </a:lnTo>
                <a:lnTo>
                  <a:pt x="33400" y="15440"/>
                </a:lnTo>
                <a:lnTo>
                  <a:pt x="33410" y="15440"/>
                </a:lnTo>
                <a:lnTo>
                  <a:pt x="33410" y="15430"/>
                </a:lnTo>
                <a:lnTo>
                  <a:pt x="33420" y="15430"/>
                </a:lnTo>
                <a:lnTo>
                  <a:pt x="33420" y="15420"/>
                </a:lnTo>
                <a:lnTo>
                  <a:pt x="33430" y="15420"/>
                </a:lnTo>
                <a:lnTo>
                  <a:pt x="33430" y="15430"/>
                </a:lnTo>
                <a:lnTo>
                  <a:pt x="33420" y="15440"/>
                </a:lnTo>
                <a:lnTo>
                  <a:pt x="33430" y="15440"/>
                </a:lnTo>
                <a:lnTo>
                  <a:pt x="33420" y="15450"/>
                </a:lnTo>
                <a:lnTo>
                  <a:pt x="33430" y="15460"/>
                </a:lnTo>
                <a:lnTo>
                  <a:pt x="33440" y="15460"/>
                </a:lnTo>
                <a:lnTo>
                  <a:pt x="33440" y="15470"/>
                </a:lnTo>
                <a:lnTo>
                  <a:pt x="33450" y="15470"/>
                </a:lnTo>
                <a:lnTo>
                  <a:pt x="33450" y="15480"/>
                </a:lnTo>
                <a:lnTo>
                  <a:pt x="33450" y="15490"/>
                </a:lnTo>
                <a:lnTo>
                  <a:pt x="33460" y="15490"/>
                </a:lnTo>
                <a:lnTo>
                  <a:pt x="33460" y="15500"/>
                </a:lnTo>
                <a:lnTo>
                  <a:pt x="33470" y="15500"/>
                </a:lnTo>
                <a:lnTo>
                  <a:pt x="33480" y="15500"/>
                </a:lnTo>
                <a:lnTo>
                  <a:pt x="33490" y="15510"/>
                </a:lnTo>
                <a:lnTo>
                  <a:pt x="33510" y="15520"/>
                </a:lnTo>
                <a:lnTo>
                  <a:pt x="33520" y="15520"/>
                </a:lnTo>
                <a:lnTo>
                  <a:pt x="33540" y="15530"/>
                </a:lnTo>
                <a:lnTo>
                  <a:pt x="33550" y="15530"/>
                </a:lnTo>
                <a:lnTo>
                  <a:pt x="33570" y="15540"/>
                </a:lnTo>
                <a:lnTo>
                  <a:pt x="33580" y="15540"/>
                </a:lnTo>
                <a:lnTo>
                  <a:pt x="33610" y="15540"/>
                </a:lnTo>
                <a:lnTo>
                  <a:pt x="33620" y="15550"/>
                </a:lnTo>
                <a:lnTo>
                  <a:pt x="33630" y="15550"/>
                </a:lnTo>
                <a:lnTo>
                  <a:pt x="33640" y="15550"/>
                </a:lnTo>
                <a:lnTo>
                  <a:pt x="33650" y="15550"/>
                </a:lnTo>
                <a:lnTo>
                  <a:pt x="33660" y="15550"/>
                </a:lnTo>
                <a:lnTo>
                  <a:pt x="33670" y="15550"/>
                </a:lnTo>
                <a:lnTo>
                  <a:pt x="33680" y="15550"/>
                </a:lnTo>
                <a:lnTo>
                  <a:pt x="33690" y="15550"/>
                </a:lnTo>
                <a:lnTo>
                  <a:pt x="33700" y="15550"/>
                </a:lnTo>
                <a:lnTo>
                  <a:pt x="33710" y="15550"/>
                </a:lnTo>
                <a:lnTo>
                  <a:pt x="33720" y="15550"/>
                </a:lnTo>
                <a:lnTo>
                  <a:pt x="33730" y="15550"/>
                </a:lnTo>
                <a:lnTo>
                  <a:pt x="33740" y="15540"/>
                </a:lnTo>
                <a:lnTo>
                  <a:pt x="33750" y="15540"/>
                </a:lnTo>
                <a:lnTo>
                  <a:pt x="33750" y="15530"/>
                </a:lnTo>
                <a:lnTo>
                  <a:pt x="33750" y="15540"/>
                </a:lnTo>
                <a:lnTo>
                  <a:pt x="33770" y="15540"/>
                </a:lnTo>
                <a:lnTo>
                  <a:pt x="33780" y="15540"/>
                </a:lnTo>
                <a:lnTo>
                  <a:pt x="33790" y="15540"/>
                </a:lnTo>
                <a:lnTo>
                  <a:pt x="33800" y="15540"/>
                </a:lnTo>
                <a:lnTo>
                  <a:pt x="33810" y="15530"/>
                </a:lnTo>
                <a:lnTo>
                  <a:pt x="33820" y="15520"/>
                </a:lnTo>
                <a:lnTo>
                  <a:pt x="33830" y="15520"/>
                </a:lnTo>
                <a:lnTo>
                  <a:pt x="33840" y="15520"/>
                </a:lnTo>
                <a:lnTo>
                  <a:pt x="33840" y="15510"/>
                </a:lnTo>
                <a:lnTo>
                  <a:pt x="33850" y="15510"/>
                </a:lnTo>
                <a:lnTo>
                  <a:pt x="33860" y="15520"/>
                </a:lnTo>
                <a:lnTo>
                  <a:pt x="33870" y="15530"/>
                </a:lnTo>
                <a:lnTo>
                  <a:pt x="33870" y="15550"/>
                </a:lnTo>
                <a:lnTo>
                  <a:pt x="33880" y="15550"/>
                </a:lnTo>
                <a:lnTo>
                  <a:pt x="33890" y="15550"/>
                </a:lnTo>
                <a:lnTo>
                  <a:pt x="33900" y="15550"/>
                </a:lnTo>
                <a:lnTo>
                  <a:pt x="33910" y="15550"/>
                </a:lnTo>
                <a:lnTo>
                  <a:pt x="33920" y="15550"/>
                </a:lnTo>
                <a:lnTo>
                  <a:pt x="33930" y="15550"/>
                </a:lnTo>
                <a:lnTo>
                  <a:pt x="33940" y="15540"/>
                </a:lnTo>
                <a:lnTo>
                  <a:pt x="33950" y="15540"/>
                </a:lnTo>
                <a:lnTo>
                  <a:pt x="33960" y="15540"/>
                </a:lnTo>
                <a:lnTo>
                  <a:pt x="33970" y="15540"/>
                </a:lnTo>
                <a:lnTo>
                  <a:pt x="34000" y="15530"/>
                </a:lnTo>
                <a:lnTo>
                  <a:pt x="34030" y="15540"/>
                </a:lnTo>
                <a:lnTo>
                  <a:pt x="34030" y="15530"/>
                </a:lnTo>
                <a:lnTo>
                  <a:pt x="34040" y="15530"/>
                </a:lnTo>
                <a:lnTo>
                  <a:pt x="34050" y="15540"/>
                </a:lnTo>
                <a:lnTo>
                  <a:pt x="34070" y="15550"/>
                </a:lnTo>
                <a:lnTo>
                  <a:pt x="34080" y="15540"/>
                </a:lnTo>
                <a:lnTo>
                  <a:pt x="34110" y="15540"/>
                </a:lnTo>
                <a:lnTo>
                  <a:pt x="34120" y="15540"/>
                </a:lnTo>
                <a:lnTo>
                  <a:pt x="34130" y="15540"/>
                </a:lnTo>
                <a:lnTo>
                  <a:pt x="34160" y="15530"/>
                </a:lnTo>
                <a:lnTo>
                  <a:pt x="34180" y="15520"/>
                </a:lnTo>
                <a:lnTo>
                  <a:pt x="34200" y="15510"/>
                </a:lnTo>
                <a:lnTo>
                  <a:pt x="34210" y="15510"/>
                </a:lnTo>
                <a:lnTo>
                  <a:pt x="34220" y="15480"/>
                </a:lnTo>
                <a:lnTo>
                  <a:pt x="34230" y="15480"/>
                </a:lnTo>
                <a:lnTo>
                  <a:pt x="34240" y="15480"/>
                </a:lnTo>
                <a:lnTo>
                  <a:pt x="34250" y="15480"/>
                </a:lnTo>
                <a:lnTo>
                  <a:pt x="34260" y="15480"/>
                </a:lnTo>
                <a:lnTo>
                  <a:pt x="34270" y="15480"/>
                </a:lnTo>
                <a:lnTo>
                  <a:pt x="34280" y="15480"/>
                </a:lnTo>
                <a:lnTo>
                  <a:pt x="34290" y="15480"/>
                </a:lnTo>
                <a:lnTo>
                  <a:pt x="34300" y="15480"/>
                </a:lnTo>
                <a:lnTo>
                  <a:pt x="34310" y="15470"/>
                </a:lnTo>
                <a:lnTo>
                  <a:pt x="34310" y="15480"/>
                </a:lnTo>
                <a:lnTo>
                  <a:pt x="34320" y="15480"/>
                </a:lnTo>
                <a:lnTo>
                  <a:pt x="34330" y="15470"/>
                </a:lnTo>
                <a:lnTo>
                  <a:pt x="34320" y="15470"/>
                </a:lnTo>
                <a:lnTo>
                  <a:pt x="34320" y="15460"/>
                </a:lnTo>
                <a:lnTo>
                  <a:pt x="34330" y="15470"/>
                </a:lnTo>
                <a:lnTo>
                  <a:pt x="34330" y="15460"/>
                </a:lnTo>
                <a:lnTo>
                  <a:pt x="34330" y="15470"/>
                </a:lnTo>
                <a:lnTo>
                  <a:pt x="34330" y="15480"/>
                </a:lnTo>
                <a:lnTo>
                  <a:pt x="34340" y="15480"/>
                </a:lnTo>
                <a:lnTo>
                  <a:pt x="34350" y="15480"/>
                </a:lnTo>
                <a:lnTo>
                  <a:pt x="34360" y="15470"/>
                </a:lnTo>
                <a:lnTo>
                  <a:pt x="34370" y="15470"/>
                </a:lnTo>
                <a:lnTo>
                  <a:pt x="34370" y="15460"/>
                </a:lnTo>
                <a:lnTo>
                  <a:pt x="34370" y="15450"/>
                </a:lnTo>
                <a:lnTo>
                  <a:pt x="34380" y="15450"/>
                </a:lnTo>
                <a:lnTo>
                  <a:pt x="34390" y="15440"/>
                </a:lnTo>
                <a:lnTo>
                  <a:pt x="34400" y="15440"/>
                </a:lnTo>
                <a:lnTo>
                  <a:pt x="34400" y="15430"/>
                </a:lnTo>
                <a:lnTo>
                  <a:pt x="34410" y="15440"/>
                </a:lnTo>
                <a:lnTo>
                  <a:pt x="34420" y="15430"/>
                </a:lnTo>
                <a:lnTo>
                  <a:pt x="34420" y="15440"/>
                </a:lnTo>
                <a:lnTo>
                  <a:pt x="34430" y="15450"/>
                </a:lnTo>
                <a:lnTo>
                  <a:pt x="34440" y="15440"/>
                </a:lnTo>
                <a:lnTo>
                  <a:pt x="34440" y="15450"/>
                </a:lnTo>
                <a:lnTo>
                  <a:pt x="34460" y="15440"/>
                </a:lnTo>
                <a:lnTo>
                  <a:pt x="34460" y="15420"/>
                </a:lnTo>
                <a:lnTo>
                  <a:pt x="34470" y="15420"/>
                </a:lnTo>
                <a:lnTo>
                  <a:pt x="34480" y="15410"/>
                </a:lnTo>
                <a:lnTo>
                  <a:pt x="34480" y="15420"/>
                </a:lnTo>
                <a:lnTo>
                  <a:pt x="34490" y="15420"/>
                </a:lnTo>
                <a:lnTo>
                  <a:pt x="34490" y="15410"/>
                </a:lnTo>
                <a:lnTo>
                  <a:pt x="34500" y="15400"/>
                </a:lnTo>
                <a:lnTo>
                  <a:pt x="34500" y="15390"/>
                </a:lnTo>
                <a:lnTo>
                  <a:pt x="34510" y="15390"/>
                </a:lnTo>
                <a:lnTo>
                  <a:pt x="34520" y="15400"/>
                </a:lnTo>
                <a:lnTo>
                  <a:pt x="34530" y="15390"/>
                </a:lnTo>
                <a:lnTo>
                  <a:pt x="34530" y="15380"/>
                </a:lnTo>
                <a:lnTo>
                  <a:pt x="34540" y="15380"/>
                </a:lnTo>
                <a:lnTo>
                  <a:pt x="34540" y="15390"/>
                </a:lnTo>
                <a:lnTo>
                  <a:pt x="34550" y="15390"/>
                </a:lnTo>
                <a:lnTo>
                  <a:pt x="34550" y="15370"/>
                </a:lnTo>
                <a:lnTo>
                  <a:pt x="34550" y="15390"/>
                </a:lnTo>
                <a:lnTo>
                  <a:pt x="34560" y="15390"/>
                </a:lnTo>
                <a:lnTo>
                  <a:pt x="34560" y="15380"/>
                </a:lnTo>
                <a:lnTo>
                  <a:pt x="34570" y="15370"/>
                </a:lnTo>
                <a:lnTo>
                  <a:pt x="34560" y="15370"/>
                </a:lnTo>
                <a:lnTo>
                  <a:pt x="34550" y="15360"/>
                </a:lnTo>
                <a:lnTo>
                  <a:pt x="34540" y="15370"/>
                </a:lnTo>
                <a:lnTo>
                  <a:pt x="34510" y="15370"/>
                </a:lnTo>
                <a:lnTo>
                  <a:pt x="34540" y="15370"/>
                </a:lnTo>
                <a:lnTo>
                  <a:pt x="34550" y="15360"/>
                </a:lnTo>
                <a:lnTo>
                  <a:pt x="34570" y="15360"/>
                </a:lnTo>
                <a:lnTo>
                  <a:pt x="34580" y="15360"/>
                </a:lnTo>
                <a:lnTo>
                  <a:pt x="34590" y="15350"/>
                </a:lnTo>
                <a:lnTo>
                  <a:pt x="34600" y="15350"/>
                </a:lnTo>
                <a:lnTo>
                  <a:pt x="34600" y="15360"/>
                </a:lnTo>
                <a:lnTo>
                  <a:pt x="34610" y="15370"/>
                </a:lnTo>
                <a:lnTo>
                  <a:pt x="34620" y="15360"/>
                </a:lnTo>
                <a:lnTo>
                  <a:pt x="34630" y="15350"/>
                </a:lnTo>
                <a:lnTo>
                  <a:pt x="34650" y="15350"/>
                </a:lnTo>
                <a:lnTo>
                  <a:pt x="34650" y="15340"/>
                </a:lnTo>
                <a:lnTo>
                  <a:pt x="34670" y="15340"/>
                </a:lnTo>
                <a:lnTo>
                  <a:pt x="34680" y="15340"/>
                </a:lnTo>
                <a:lnTo>
                  <a:pt x="34690" y="15330"/>
                </a:lnTo>
                <a:lnTo>
                  <a:pt x="34700" y="15320"/>
                </a:lnTo>
                <a:lnTo>
                  <a:pt x="34710" y="15310"/>
                </a:lnTo>
                <a:lnTo>
                  <a:pt x="34720" y="15300"/>
                </a:lnTo>
                <a:lnTo>
                  <a:pt x="34730" y="15300"/>
                </a:lnTo>
                <a:lnTo>
                  <a:pt x="34730" y="15290"/>
                </a:lnTo>
                <a:lnTo>
                  <a:pt x="34740" y="15290"/>
                </a:lnTo>
                <a:lnTo>
                  <a:pt x="34740" y="15280"/>
                </a:lnTo>
                <a:lnTo>
                  <a:pt x="34740" y="15260"/>
                </a:lnTo>
                <a:lnTo>
                  <a:pt x="34750" y="15260"/>
                </a:lnTo>
                <a:lnTo>
                  <a:pt x="34750" y="15250"/>
                </a:lnTo>
                <a:lnTo>
                  <a:pt x="34750" y="15240"/>
                </a:lnTo>
                <a:lnTo>
                  <a:pt x="34760" y="15240"/>
                </a:lnTo>
                <a:lnTo>
                  <a:pt x="34760" y="15250"/>
                </a:lnTo>
                <a:lnTo>
                  <a:pt x="34760" y="15260"/>
                </a:lnTo>
                <a:lnTo>
                  <a:pt x="34770" y="15260"/>
                </a:lnTo>
                <a:lnTo>
                  <a:pt x="34770" y="15250"/>
                </a:lnTo>
                <a:lnTo>
                  <a:pt x="34780" y="15250"/>
                </a:lnTo>
                <a:lnTo>
                  <a:pt x="34790" y="15250"/>
                </a:lnTo>
                <a:lnTo>
                  <a:pt x="34790" y="15240"/>
                </a:lnTo>
                <a:lnTo>
                  <a:pt x="34800" y="15230"/>
                </a:lnTo>
                <a:lnTo>
                  <a:pt x="34790" y="15220"/>
                </a:lnTo>
                <a:lnTo>
                  <a:pt x="34800" y="15220"/>
                </a:lnTo>
                <a:lnTo>
                  <a:pt x="34810" y="15230"/>
                </a:lnTo>
                <a:lnTo>
                  <a:pt x="34810" y="15250"/>
                </a:lnTo>
                <a:lnTo>
                  <a:pt x="34810" y="15260"/>
                </a:lnTo>
                <a:lnTo>
                  <a:pt x="34820" y="15270"/>
                </a:lnTo>
                <a:lnTo>
                  <a:pt x="34830" y="15270"/>
                </a:lnTo>
                <a:lnTo>
                  <a:pt x="34830" y="15280"/>
                </a:lnTo>
                <a:lnTo>
                  <a:pt x="34840" y="15280"/>
                </a:lnTo>
                <a:lnTo>
                  <a:pt x="34860" y="15290"/>
                </a:lnTo>
                <a:lnTo>
                  <a:pt x="34880" y="15280"/>
                </a:lnTo>
                <a:lnTo>
                  <a:pt x="34890" y="15280"/>
                </a:lnTo>
                <a:lnTo>
                  <a:pt x="34880" y="15290"/>
                </a:lnTo>
                <a:lnTo>
                  <a:pt x="34890" y="15290"/>
                </a:lnTo>
                <a:lnTo>
                  <a:pt x="34890" y="15270"/>
                </a:lnTo>
                <a:lnTo>
                  <a:pt x="34900" y="15270"/>
                </a:lnTo>
                <a:lnTo>
                  <a:pt x="34900" y="15290"/>
                </a:lnTo>
                <a:lnTo>
                  <a:pt x="34910" y="15300"/>
                </a:lnTo>
                <a:lnTo>
                  <a:pt x="34920" y="15300"/>
                </a:lnTo>
                <a:lnTo>
                  <a:pt x="34950" y="15290"/>
                </a:lnTo>
                <a:lnTo>
                  <a:pt x="34950" y="15280"/>
                </a:lnTo>
                <a:lnTo>
                  <a:pt x="34960" y="15280"/>
                </a:lnTo>
                <a:lnTo>
                  <a:pt x="34960" y="15270"/>
                </a:lnTo>
                <a:lnTo>
                  <a:pt x="34980" y="15270"/>
                </a:lnTo>
                <a:lnTo>
                  <a:pt x="34990" y="15260"/>
                </a:lnTo>
                <a:lnTo>
                  <a:pt x="35000" y="15240"/>
                </a:lnTo>
                <a:lnTo>
                  <a:pt x="35030" y="15230"/>
                </a:lnTo>
                <a:lnTo>
                  <a:pt x="35040" y="15230"/>
                </a:lnTo>
                <a:lnTo>
                  <a:pt x="35040" y="15240"/>
                </a:lnTo>
                <a:lnTo>
                  <a:pt x="35040" y="15230"/>
                </a:lnTo>
                <a:lnTo>
                  <a:pt x="35050" y="15230"/>
                </a:lnTo>
                <a:lnTo>
                  <a:pt x="35050" y="15220"/>
                </a:lnTo>
                <a:lnTo>
                  <a:pt x="35060" y="15220"/>
                </a:lnTo>
                <a:lnTo>
                  <a:pt x="35060" y="15210"/>
                </a:lnTo>
                <a:lnTo>
                  <a:pt x="35070" y="15200"/>
                </a:lnTo>
                <a:lnTo>
                  <a:pt x="35080" y="15200"/>
                </a:lnTo>
                <a:lnTo>
                  <a:pt x="35080" y="15190"/>
                </a:lnTo>
                <a:lnTo>
                  <a:pt x="35090" y="15190"/>
                </a:lnTo>
                <a:lnTo>
                  <a:pt x="35090" y="15180"/>
                </a:lnTo>
                <a:lnTo>
                  <a:pt x="35090" y="15170"/>
                </a:lnTo>
                <a:lnTo>
                  <a:pt x="35100" y="15170"/>
                </a:lnTo>
                <a:lnTo>
                  <a:pt x="35110" y="15170"/>
                </a:lnTo>
                <a:lnTo>
                  <a:pt x="35110" y="15160"/>
                </a:lnTo>
                <a:lnTo>
                  <a:pt x="35120" y="15160"/>
                </a:lnTo>
                <a:lnTo>
                  <a:pt x="35120" y="15150"/>
                </a:lnTo>
                <a:lnTo>
                  <a:pt x="35130" y="15150"/>
                </a:lnTo>
                <a:lnTo>
                  <a:pt x="35120" y="15140"/>
                </a:lnTo>
                <a:lnTo>
                  <a:pt x="35130" y="15140"/>
                </a:lnTo>
                <a:lnTo>
                  <a:pt x="35120" y="15140"/>
                </a:lnTo>
                <a:lnTo>
                  <a:pt x="35120" y="15130"/>
                </a:lnTo>
                <a:lnTo>
                  <a:pt x="35130" y="15130"/>
                </a:lnTo>
                <a:lnTo>
                  <a:pt x="35130" y="15120"/>
                </a:lnTo>
                <a:lnTo>
                  <a:pt x="35140" y="15120"/>
                </a:lnTo>
                <a:lnTo>
                  <a:pt x="35150" y="15110"/>
                </a:lnTo>
                <a:lnTo>
                  <a:pt x="35150" y="15120"/>
                </a:lnTo>
                <a:lnTo>
                  <a:pt x="35160" y="15120"/>
                </a:lnTo>
                <a:lnTo>
                  <a:pt x="35170" y="15110"/>
                </a:lnTo>
                <a:lnTo>
                  <a:pt x="35160" y="15110"/>
                </a:lnTo>
                <a:lnTo>
                  <a:pt x="35160" y="15100"/>
                </a:lnTo>
                <a:lnTo>
                  <a:pt x="35170" y="15100"/>
                </a:lnTo>
                <a:lnTo>
                  <a:pt x="35170" y="15090"/>
                </a:lnTo>
                <a:lnTo>
                  <a:pt x="35160" y="15090"/>
                </a:lnTo>
                <a:lnTo>
                  <a:pt x="35160" y="15080"/>
                </a:lnTo>
                <a:lnTo>
                  <a:pt x="35170" y="15070"/>
                </a:lnTo>
                <a:lnTo>
                  <a:pt x="35190" y="15060"/>
                </a:lnTo>
                <a:lnTo>
                  <a:pt x="35200" y="15060"/>
                </a:lnTo>
                <a:lnTo>
                  <a:pt x="35210" y="15030"/>
                </a:lnTo>
                <a:lnTo>
                  <a:pt x="35220" y="15020"/>
                </a:lnTo>
                <a:lnTo>
                  <a:pt x="35230" y="15020"/>
                </a:lnTo>
                <a:lnTo>
                  <a:pt x="35230" y="15030"/>
                </a:lnTo>
                <a:lnTo>
                  <a:pt x="35240" y="15030"/>
                </a:lnTo>
                <a:lnTo>
                  <a:pt x="35240" y="15020"/>
                </a:lnTo>
                <a:lnTo>
                  <a:pt x="35230" y="15020"/>
                </a:lnTo>
                <a:lnTo>
                  <a:pt x="35240" y="15010"/>
                </a:lnTo>
                <a:lnTo>
                  <a:pt x="35240" y="15000"/>
                </a:lnTo>
                <a:lnTo>
                  <a:pt x="35250" y="15000"/>
                </a:lnTo>
                <a:lnTo>
                  <a:pt x="35260" y="14980"/>
                </a:lnTo>
                <a:lnTo>
                  <a:pt x="35270" y="14980"/>
                </a:lnTo>
                <a:lnTo>
                  <a:pt x="35270" y="14970"/>
                </a:lnTo>
                <a:lnTo>
                  <a:pt x="35290" y="14970"/>
                </a:lnTo>
                <a:lnTo>
                  <a:pt x="35300" y="14970"/>
                </a:lnTo>
                <a:lnTo>
                  <a:pt x="35300" y="14960"/>
                </a:lnTo>
                <a:lnTo>
                  <a:pt x="35320" y="14950"/>
                </a:lnTo>
                <a:lnTo>
                  <a:pt x="35330" y="14950"/>
                </a:lnTo>
                <a:lnTo>
                  <a:pt x="35330" y="14960"/>
                </a:lnTo>
                <a:lnTo>
                  <a:pt x="35340" y="14960"/>
                </a:lnTo>
                <a:lnTo>
                  <a:pt x="35340" y="14970"/>
                </a:lnTo>
                <a:lnTo>
                  <a:pt x="35360" y="14970"/>
                </a:lnTo>
                <a:lnTo>
                  <a:pt x="35350" y="14970"/>
                </a:lnTo>
                <a:lnTo>
                  <a:pt x="35370" y="14970"/>
                </a:lnTo>
                <a:lnTo>
                  <a:pt x="35380" y="14970"/>
                </a:lnTo>
                <a:lnTo>
                  <a:pt x="35400" y="14970"/>
                </a:lnTo>
                <a:lnTo>
                  <a:pt x="35400" y="14980"/>
                </a:lnTo>
                <a:lnTo>
                  <a:pt x="35420" y="14980"/>
                </a:lnTo>
                <a:lnTo>
                  <a:pt x="35430" y="14990"/>
                </a:lnTo>
                <a:lnTo>
                  <a:pt x="35440" y="14980"/>
                </a:lnTo>
                <a:lnTo>
                  <a:pt x="35450" y="14990"/>
                </a:lnTo>
                <a:lnTo>
                  <a:pt x="35450" y="14980"/>
                </a:lnTo>
                <a:lnTo>
                  <a:pt x="35440" y="14980"/>
                </a:lnTo>
                <a:lnTo>
                  <a:pt x="35450" y="14980"/>
                </a:lnTo>
                <a:lnTo>
                  <a:pt x="35450" y="14970"/>
                </a:lnTo>
                <a:lnTo>
                  <a:pt x="35450" y="14980"/>
                </a:lnTo>
                <a:lnTo>
                  <a:pt x="35450" y="14970"/>
                </a:lnTo>
                <a:lnTo>
                  <a:pt x="35440" y="14970"/>
                </a:lnTo>
                <a:lnTo>
                  <a:pt x="35440" y="14980"/>
                </a:lnTo>
                <a:lnTo>
                  <a:pt x="35440" y="14970"/>
                </a:lnTo>
                <a:lnTo>
                  <a:pt x="35450" y="14960"/>
                </a:lnTo>
                <a:lnTo>
                  <a:pt x="35460" y="14950"/>
                </a:lnTo>
                <a:lnTo>
                  <a:pt x="35470" y="14950"/>
                </a:lnTo>
                <a:lnTo>
                  <a:pt x="35470" y="14940"/>
                </a:lnTo>
                <a:lnTo>
                  <a:pt x="35480" y="14930"/>
                </a:lnTo>
                <a:lnTo>
                  <a:pt x="35490" y="14930"/>
                </a:lnTo>
                <a:lnTo>
                  <a:pt x="35490" y="14920"/>
                </a:lnTo>
                <a:lnTo>
                  <a:pt x="35490" y="14910"/>
                </a:lnTo>
                <a:lnTo>
                  <a:pt x="35490" y="14890"/>
                </a:lnTo>
                <a:lnTo>
                  <a:pt x="35500" y="14880"/>
                </a:lnTo>
                <a:lnTo>
                  <a:pt x="35510" y="14880"/>
                </a:lnTo>
                <a:lnTo>
                  <a:pt x="35510" y="14870"/>
                </a:lnTo>
                <a:lnTo>
                  <a:pt x="35510" y="14860"/>
                </a:lnTo>
                <a:lnTo>
                  <a:pt x="35510" y="14850"/>
                </a:lnTo>
                <a:lnTo>
                  <a:pt x="35520" y="14850"/>
                </a:lnTo>
                <a:lnTo>
                  <a:pt x="35520" y="14840"/>
                </a:lnTo>
                <a:lnTo>
                  <a:pt x="35530" y="14840"/>
                </a:lnTo>
                <a:lnTo>
                  <a:pt x="35530" y="14830"/>
                </a:lnTo>
                <a:lnTo>
                  <a:pt x="35540" y="14830"/>
                </a:lnTo>
                <a:lnTo>
                  <a:pt x="35540" y="14820"/>
                </a:lnTo>
                <a:lnTo>
                  <a:pt x="35550" y="14820"/>
                </a:lnTo>
                <a:lnTo>
                  <a:pt x="35550" y="14810"/>
                </a:lnTo>
                <a:lnTo>
                  <a:pt x="35550" y="14800"/>
                </a:lnTo>
                <a:lnTo>
                  <a:pt x="35560" y="14790"/>
                </a:lnTo>
                <a:lnTo>
                  <a:pt x="35570" y="14790"/>
                </a:lnTo>
                <a:lnTo>
                  <a:pt x="35570" y="14780"/>
                </a:lnTo>
                <a:lnTo>
                  <a:pt x="35580" y="14780"/>
                </a:lnTo>
                <a:lnTo>
                  <a:pt x="35580" y="14770"/>
                </a:lnTo>
                <a:lnTo>
                  <a:pt x="35590" y="14760"/>
                </a:lnTo>
                <a:lnTo>
                  <a:pt x="35600" y="14770"/>
                </a:lnTo>
                <a:lnTo>
                  <a:pt x="35610" y="14760"/>
                </a:lnTo>
                <a:lnTo>
                  <a:pt x="35610" y="14750"/>
                </a:lnTo>
                <a:lnTo>
                  <a:pt x="35620" y="14740"/>
                </a:lnTo>
                <a:lnTo>
                  <a:pt x="35620" y="14750"/>
                </a:lnTo>
                <a:lnTo>
                  <a:pt x="35630" y="14750"/>
                </a:lnTo>
                <a:lnTo>
                  <a:pt x="35630" y="14740"/>
                </a:lnTo>
                <a:lnTo>
                  <a:pt x="35630" y="14750"/>
                </a:lnTo>
                <a:lnTo>
                  <a:pt x="35640" y="14750"/>
                </a:lnTo>
                <a:lnTo>
                  <a:pt x="35650" y="14750"/>
                </a:lnTo>
                <a:lnTo>
                  <a:pt x="35660" y="14750"/>
                </a:lnTo>
                <a:lnTo>
                  <a:pt x="35660" y="14740"/>
                </a:lnTo>
                <a:lnTo>
                  <a:pt x="35660" y="14730"/>
                </a:lnTo>
                <a:lnTo>
                  <a:pt x="35670" y="14730"/>
                </a:lnTo>
                <a:lnTo>
                  <a:pt x="35660" y="14730"/>
                </a:lnTo>
                <a:lnTo>
                  <a:pt x="35660" y="14710"/>
                </a:lnTo>
                <a:lnTo>
                  <a:pt x="35660" y="14700"/>
                </a:lnTo>
                <a:lnTo>
                  <a:pt x="35670" y="14700"/>
                </a:lnTo>
                <a:lnTo>
                  <a:pt x="35680" y="14690"/>
                </a:lnTo>
                <a:lnTo>
                  <a:pt x="35700" y="14690"/>
                </a:lnTo>
                <a:lnTo>
                  <a:pt x="35710" y="14690"/>
                </a:lnTo>
                <a:lnTo>
                  <a:pt x="35710" y="14680"/>
                </a:lnTo>
                <a:lnTo>
                  <a:pt x="35730" y="14670"/>
                </a:lnTo>
                <a:lnTo>
                  <a:pt x="35740" y="14670"/>
                </a:lnTo>
                <a:lnTo>
                  <a:pt x="35760" y="14670"/>
                </a:lnTo>
                <a:lnTo>
                  <a:pt x="35760" y="14660"/>
                </a:lnTo>
                <a:lnTo>
                  <a:pt x="35760" y="14650"/>
                </a:lnTo>
                <a:lnTo>
                  <a:pt x="35750" y="14650"/>
                </a:lnTo>
                <a:lnTo>
                  <a:pt x="35760" y="14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