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Tizi Ouzou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zi Ouz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910" y="5710"/>
                </a:moveTo>
                <a:lnTo>
                  <a:pt x="62930" y="5720"/>
                </a:lnTo>
                <a:lnTo>
                  <a:pt x="62940" y="5730"/>
                </a:lnTo>
                <a:lnTo>
                  <a:pt x="62940" y="5740"/>
                </a:lnTo>
                <a:lnTo>
                  <a:pt x="62940" y="5760"/>
                </a:lnTo>
                <a:lnTo>
                  <a:pt x="62940" y="5770"/>
                </a:lnTo>
                <a:lnTo>
                  <a:pt x="62950" y="5790"/>
                </a:lnTo>
                <a:lnTo>
                  <a:pt x="62950" y="5810"/>
                </a:lnTo>
                <a:lnTo>
                  <a:pt x="62940" y="5820"/>
                </a:lnTo>
                <a:lnTo>
                  <a:pt x="62940" y="5840"/>
                </a:lnTo>
                <a:lnTo>
                  <a:pt x="62940" y="5860"/>
                </a:lnTo>
                <a:lnTo>
                  <a:pt x="62950" y="5870"/>
                </a:lnTo>
                <a:lnTo>
                  <a:pt x="62950" y="5880"/>
                </a:lnTo>
                <a:lnTo>
                  <a:pt x="62970" y="5880"/>
                </a:lnTo>
                <a:lnTo>
                  <a:pt x="62980" y="5900"/>
                </a:lnTo>
                <a:lnTo>
                  <a:pt x="62980" y="5910"/>
                </a:lnTo>
                <a:lnTo>
                  <a:pt x="62990" y="5920"/>
                </a:lnTo>
                <a:lnTo>
                  <a:pt x="63000" y="5920"/>
                </a:lnTo>
                <a:lnTo>
                  <a:pt x="63010" y="5930"/>
                </a:lnTo>
                <a:lnTo>
                  <a:pt x="63060" y="5940"/>
                </a:lnTo>
                <a:lnTo>
                  <a:pt x="63080" y="5960"/>
                </a:lnTo>
                <a:lnTo>
                  <a:pt x="63080" y="5970"/>
                </a:lnTo>
                <a:lnTo>
                  <a:pt x="63070" y="6000"/>
                </a:lnTo>
                <a:lnTo>
                  <a:pt x="63080" y="6030"/>
                </a:lnTo>
                <a:lnTo>
                  <a:pt x="63080" y="6060"/>
                </a:lnTo>
                <a:lnTo>
                  <a:pt x="63080" y="6070"/>
                </a:lnTo>
                <a:lnTo>
                  <a:pt x="63110" y="6070"/>
                </a:lnTo>
                <a:lnTo>
                  <a:pt x="63140" y="6090"/>
                </a:lnTo>
                <a:lnTo>
                  <a:pt x="63150" y="6090"/>
                </a:lnTo>
                <a:lnTo>
                  <a:pt x="63160" y="6090"/>
                </a:lnTo>
                <a:lnTo>
                  <a:pt x="63160" y="6110"/>
                </a:lnTo>
                <a:lnTo>
                  <a:pt x="63170" y="6110"/>
                </a:lnTo>
                <a:lnTo>
                  <a:pt x="63190" y="6110"/>
                </a:lnTo>
                <a:lnTo>
                  <a:pt x="63190" y="6140"/>
                </a:lnTo>
                <a:lnTo>
                  <a:pt x="63210" y="6170"/>
                </a:lnTo>
                <a:lnTo>
                  <a:pt x="63190" y="6190"/>
                </a:lnTo>
                <a:lnTo>
                  <a:pt x="63140" y="6230"/>
                </a:lnTo>
                <a:lnTo>
                  <a:pt x="63140" y="6250"/>
                </a:lnTo>
                <a:lnTo>
                  <a:pt x="63140" y="6260"/>
                </a:lnTo>
                <a:lnTo>
                  <a:pt x="63150" y="6300"/>
                </a:lnTo>
                <a:lnTo>
                  <a:pt x="63150" y="6310"/>
                </a:lnTo>
                <a:lnTo>
                  <a:pt x="63170" y="6340"/>
                </a:lnTo>
                <a:lnTo>
                  <a:pt x="63180" y="6360"/>
                </a:lnTo>
                <a:lnTo>
                  <a:pt x="63190" y="6370"/>
                </a:lnTo>
                <a:lnTo>
                  <a:pt x="63200" y="6400"/>
                </a:lnTo>
                <a:lnTo>
                  <a:pt x="63170" y="6390"/>
                </a:lnTo>
                <a:lnTo>
                  <a:pt x="63160" y="6400"/>
                </a:lnTo>
                <a:lnTo>
                  <a:pt x="63150" y="6400"/>
                </a:lnTo>
                <a:lnTo>
                  <a:pt x="63140" y="6410"/>
                </a:lnTo>
                <a:lnTo>
                  <a:pt x="63150" y="6430"/>
                </a:lnTo>
                <a:lnTo>
                  <a:pt x="63150" y="6440"/>
                </a:lnTo>
                <a:lnTo>
                  <a:pt x="63100" y="6470"/>
                </a:lnTo>
                <a:lnTo>
                  <a:pt x="63080" y="6480"/>
                </a:lnTo>
                <a:lnTo>
                  <a:pt x="63060" y="6500"/>
                </a:lnTo>
                <a:lnTo>
                  <a:pt x="63060" y="6510"/>
                </a:lnTo>
                <a:lnTo>
                  <a:pt x="63050" y="6530"/>
                </a:lnTo>
                <a:lnTo>
                  <a:pt x="63030" y="6520"/>
                </a:lnTo>
                <a:lnTo>
                  <a:pt x="63020" y="6510"/>
                </a:lnTo>
                <a:lnTo>
                  <a:pt x="63010" y="6520"/>
                </a:lnTo>
                <a:lnTo>
                  <a:pt x="63000" y="6450"/>
                </a:lnTo>
                <a:lnTo>
                  <a:pt x="62970" y="6440"/>
                </a:lnTo>
                <a:lnTo>
                  <a:pt x="62960" y="6420"/>
                </a:lnTo>
                <a:lnTo>
                  <a:pt x="62910" y="6410"/>
                </a:lnTo>
                <a:lnTo>
                  <a:pt x="62900" y="6430"/>
                </a:lnTo>
                <a:lnTo>
                  <a:pt x="62880" y="6420"/>
                </a:lnTo>
                <a:lnTo>
                  <a:pt x="62880" y="6430"/>
                </a:lnTo>
                <a:lnTo>
                  <a:pt x="62870" y="6430"/>
                </a:lnTo>
                <a:lnTo>
                  <a:pt x="62850" y="6430"/>
                </a:lnTo>
                <a:lnTo>
                  <a:pt x="62840" y="6430"/>
                </a:lnTo>
                <a:lnTo>
                  <a:pt x="62830" y="6420"/>
                </a:lnTo>
                <a:lnTo>
                  <a:pt x="62810" y="6430"/>
                </a:lnTo>
                <a:lnTo>
                  <a:pt x="62800" y="6430"/>
                </a:lnTo>
                <a:lnTo>
                  <a:pt x="62790" y="6440"/>
                </a:lnTo>
                <a:lnTo>
                  <a:pt x="62780" y="6430"/>
                </a:lnTo>
                <a:lnTo>
                  <a:pt x="62750" y="6440"/>
                </a:lnTo>
                <a:lnTo>
                  <a:pt x="62730" y="6420"/>
                </a:lnTo>
                <a:lnTo>
                  <a:pt x="62730" y="6450"/>
                </a:lnTo>
                <a:lnTo>
                  <a:pt x="62710" y="6460"/>
                </a:lnTo>
                <a:lnTo>
                  <a:pt x="62700" y="6480"/>
                </a:lnTo>
                <a:lnTo>
                  <a:pt x="62690" y="6500"/>
                </a:lnTo>
                <a:lnTo>
                  <a:pt x="62690" y="6480"/>
                </a:lnTo>
                <a:lnTo>
                  <a:pt x="62670" y="6490"/>
                </a:lnTo>
                <a:lnTo>
                  <a:pt x="62660" y="6500"/>
                </a:lnTo>
                <a:lnTo>
                  <a:pt x="62670" y="6480"/>
                </a:lnTo>
                <a:lnTo>
                  <a:pt x="62660" y="6470"/>
                </a:lnTo>
                <a:lnTo>
                  <a:pt x="62640" y="6500"/>
                </a:lnTo>
                <a:lnTo>
                  <a:pt x="62620" y="6520"/>
                </a:lnTo>
                <a:lnTo>
                  <a:pt x="62630" y="6550"/>
                </a:lnTo>
                <a:lnTo>
                  <a:pt x="62620" y="6570"/>
                </a:lnTo>
                <a:lnTo>
                  <a:pt x="62620" y="6600"/>
                </a:lnTo>
                <a:lnTo>
                  <a:pt x="62610" y="6620"/>
                </a:lnTo>
                <a:lnTo>
                  <a:pt x="62630" y="6620"/>
                </a:lnTo>
                <a:lnTo>
                  <a:pt x="62640" y="6620"/>
                </a:lnTo>
                <a:lnTo>
                  <a:pt x="62670" y="6630"/>
                </a:lnTo>
                <a:lnTo>
                  <a:pt x="62710" y="6660"/>
                </a:lnTo>
                <a:lnTo>
                  <a:pt x="62740" y="6680"/>
                </a:lnTo>
                <a:lnTo>
                  <a:pt x="62760" y="6680"/>
                </a:lnTo>
                <a:lnTo>
                  <a:pt x="62770" y="6690"/>
                </a:lnTo>
                <a:lnTo>
                  <a:pt x="62800" y="6690"/>
                </a:lnTo>
                <a:lnTo>
                  <a:pt x="62840" y="6710"/>
                </a:lnTo>
                <a:lnTo>
                  <a:pt x="62870" y="6740"/>
                </a:lnTo>
                <a:lnTo>
                  <a:pt x="62950" y="6750"/>
                </a:lnTo>
                <a:lnTo>
                  <a:pt x="62960" y="6760"/>
                </a:lnTo>
                <a:lnTo>
                  <a:pt x="62970" y="6770"/>
                </a:lnTo>
                <a:lnTo>
                  <a:pt x="62980" y="6840"/>
                </a:lnTo>
                <a:lnTo>
                  <a:pt x="62980" y="6860"/>
                </a:lnTo>
                <a:lnTo>
                  <a:pt x="62970" y="6880"/>
                </a:lnTo>
                <a:lnTo>
                  <a:pt x="62950" y="6910"/>
                </a:lnTo>
                <a:lnTo>
                  <a:pt x="62930" y="6920"/>
                </a:lnTo>
                <a:lnTo>
                  <a:pt x="62880" y="6920"/>
                </a:lnTo>
                <a:lnTo>
                  <a:pt x="62870" y="6930"/>
                </a:lnTo>
                <a:lnTo>
                  <a:pt x="62860" y="6950"/>
                </a:lnTo>
                <a:lnTo>
                  <a:pt x="62840" y="7000"/>
                </a:lnTo>
                <a:lnTo>
                  <a:pt x="62820" y="7030"/>
                </a:lnTo>
                <a:lnTo>
                  <a:pt x="62840" y="7060"/>
                </a:lnTo>
                <a:lnTo>
                  <a:pt x="62840" y="7070"/>
                </a:lnTo>
                <a:lnTo>
                  <a:pt x="62800" y="7110"/>
                </a:lnTo>
                <a:lnTo>
                  <a:pt x="62760" y="7120"/>
                </a:lnTo>
                <a:lnTo>
                  <a:pt x="62710" y="7160"/>
                </a:lnTo>
                <a:lnTo>
                  <a:pt x="62720" y="7190"/>
                </a:lnTo>
                <a:lnTo>
                  <a:pt x="62750" y="7220"/>
                </a:lnTo>
                <a:lnTo>
                  <a:pt x="62760" y="7250"/>
                </a:lnTo>
                <a:lnTo>
                  <a:pt x="62770" y="7290"/>
                </a:lnTo>
                <a:lnTo>
                  <a:pt x="62790" y="7300"/>
                </a:lnTo>
                <a:lnTo>
                  <a:pt x="62780" y="7310"/>
                </a:lnTo>
                <a:lnTo>
                  <a:pt x="62760" y="7310"/>
                </a:lnTo>
                <a:lnTo>
                  <a:pt x="62760" y="7320"/>
                </a:lnTo>
                <a:lnTo>
                  <a:pt x="62760" y="7330"/>
                </a:lnTo>
                <a:lnTo>
                  <a:pt x="62750" y="7360"/>
                </a:lnTo>
                <a:lnTo>
                  <a:pt x="62710" y="7380"/>
                </a:lnTo>
                <a:lnTo>
                  <a:pt x="62680" y="7410"/>
                </a:lnTo>
                <a:lnTo>
                  <a:pt x="62680" y="7440"/>
                </a:lnTo>
                <a:lnTo>
                  <a:pt x="62660" y="7450"/>
                </a:lnTo>
                <a:lnTo>
                  <a:pt x="62630" y="7480"/>
                </a:lnTo>
                <a:lnTo>
                  <a:pt x="62620" y="7480"/>
                </a:lnTo>
                <a:lnTo>
                  <a:pt x="62610" y="7490"/>
                </a:lnTo>
                <a:lnTo>
                  <a:pt x="62600" y="7530"/>
                </a:lnTo>
                <a:lnTo>
                  <a:pt x="62580" y="7550"/>
                </a:lnTo>
                <a:lnTo>
                  <a:pt x="62570" y="7550"/>
                </a:lnTo>
                <a:lnTo>
                  <a:pt x="62550" y="7570"/>
                </a:lnTo>
                <a:lnTo>
                  <a:pt x="62520" y="7590"/>
                </a:lnTo>
                <a:lnTo>
                  <a:pt x="62490" y="7600"/>
                </a:lnTo>
                <a:lnTo>
                  <a:pt x="62450" y="7600"/>
                </a:lnTo>
                <a:lnTo>
                  <a:pt x="62440" y="7600"/>
                </a:lnTo>
                <a:lnTo>
                  <a:pt x="62410" y="7630"/>
                </a:lnTo>
                <a:lnTo>
                  <a:pt x="62370" y="7650"/>
                </a:lnTo>
                <a:lnTo>
                  <a:pt x="62370" y="7660"/>
                </a:lnTo>
                <a:lnTo>
                  <a:pt x="62370" y="7680"/>
                </a:lnTo>
                <a:lnTo>
                  <a:pt x="62350" y="7690"/>
                </a:lnTo>
                <a:lnTo>
                  <a:pt x="62340" y="7720"/>
                </a:lnTo>
                <a:lnTo>
                  <a:pt x="62320" y="7760"/>
                </a:lnTo>
                <a:lnTo>
                  <a:pt x="62320" y="7780"/>
                </a:lnTo>
                <a:lnTo>
                  <a:pt x="62320" y="7810"/>
                </a:lnTo>
                <a:lnTo>
                  <a:pt x="62310" y="7810"/>
                </a:lnTo>
                <a:lnTo>
                  <a:pt x="62290" y="7810"/>
                </a:lnTo>
                <a:lnTo>
                  <a:pt x="62280" y="7830"/>
                </a:lnTo>
                <a:lnTo>
                  <a:pt x="62260" y="7840"/>
                </a:lnTo>
                <a:lnTo>
                  <a:pt x="62240" y="7840"/>
                </a:lnTo>
                <a:lnTo>
                  <a:pt x="62200" y="7850"/>
                </a:lnTo>
                <a:lnTo>
                  <a:pt x="62190" y="7840"/>
                </a:lnTo>
                <a:lnTo>
                  <a:pt x="62160" y="7840"/>
                </a:lnTo>
                <a:lnTo>
                  <a:pt x="62150" y="7850"/>
                </a:lnTo>
                <a:lnTo>
                  <a:pt x="62100" y="7900"/>
                </a:lnTo>
                <a:lnTo>
                  <a:pt x="62080" y="7900"/>
                </a:lnTo>
                <a:lnTo>
                  <a:pt x="62070" y="7880"/>
                </a:lnTo>
                <a:lnTo>
                  <a:pt x="62020" y="7900"/>
                </a:lnTo>
                <a:lnTo>
                  <a:pt x="61990" y="7910"/>
                </a:lnTo>
                <a:lnTo>
                  <a:pt x="61990" y="7930"/>
                </a:lnTo>
                <a:lnTo>
                  <a:pt x="61970" y="7940"/>
                </a:lnTo>
                <a:lnTo>
                  <a:pt x="61940" y="7970"/>
                </a:lnTo>
                <a:lnTo>
                  <a:pt x="61930" y="7970"/>
                </a:lnTo>
                <a:lnTo>
                  <a:pt x="61930" y="7980"/>
                </a:lnTo>
                <a:lnTo>
                  <a:pt x="61920" y="7980"/>
                </a:lnTo>
                <a:lnTo>
                  <a:pt x="61910" y="7970"/>
                </a:lnTo>
                <a:lnTo>
                  <a:pt x="61890" y="7950"/>
                </a:lnTo>
                <a:lnTo>
                  <a:pt x="61840" y="7930"/>
                </a:lnTo>
                <a:lnTo>
                  <a:pt x="61830" y="7910"/>
                </a:lnTo>
                <a:lnTo>
                  <a:pt x="61810" y="7920"/>
                </a:lnTo>
                <a:lnTo>
                  <a:pt x="61800" y="7950"/>
                </a:lnTo>
                <a:lnTo>
                  <a:pt x="61790" y="7970"/>
                </a:lnTo>
                <a:lnTo>
                  <a:pt x="61760" y="7970"/>
                </a:lnTo>
                <a:lnTo>
                  <a:pt x="61710" y="7980"/>
                </a:lnTo>
                <a:lnTo>
                  <a:pt x="61670" y="7980"/>
                </a:lnTo>
                <a:lnTo>
                  <a:pt x="61640" y="8000"/>
                </a:lnTo>
                <a:lnTo>
                  <a:pt x="61610" y="8000"/>
                </a:lnTo>
                <a:lnTo>
                  <a:pt x="61520" y="8000"/>
                </a:lnTo>
                <a:lnTo>
                  <a:pt x="61500" y="8010"/>
                </a:lnTo>
                <a:lnTo>
                  <a:pt x="61480" y="8010"/>
                </a:lnTo>
                <a:lnTo>
                  <a:pt x="61460" y="8010"/>
                </a:lnTo>
                <a:lnTo>
                  <a:pt x="61430" y="8020"/>
                </a:lnTo>
                <a:lnTo>
                  <a:pt x="61390" y="8020"/>
                </a:lnTo>
                <a:lnTo>
                  <a:pt x="61390" y="8000"/>
                </a:lnTo>
                <a:lnTo>
                  <a:pt x="61380" y="7980"/>
                </a:lnTo>
                <a:lnTo>
                  <a:pt x="61370" y="7930"/>
                </a:lnTo>
                <a:lnTo>
                  <a:pt x="61360" y="7920"/>
                </a:lnTo>
                <a:lnTo>
                  <a:pt x="61350" y="7900"/>
                </a:lnTo>
                <a:lnTo>
                  <a:pt x="61340" y="7910"/>
                </a:lnTo>
                <a:lnTo>
                  <a:pt x="61310" y="7910"/>
                </a:lnTo>
                <a:lnTo>
                  <a:pt x="61240" y="7950"/>
                </a:lnTo>
                <a:lnTo>
                  <a:pt x="61150" y="8000"/>
                </a:lnTo>
                <a:lnTo>
                  <a:pt x="61130" y="8010"/>
                </a:lnTo>
                <a:lnTo>
                  <a:pt x="61090" y="8010"/>
                </a:lnTo>
                <a:lnTo>
                  <a:pt x="61060" y="8010"/>
                </a:lnTo>
                <a:lnTo>
                  <a:pt x="61060" y="8000"/>
                </a:lnTo>
                <a:lnTo>
                  <a:pt x="61060" y="7980"/>
                </a:lnTo>
                <a:lnTo>
                  <a:pt x="61050" y="7960"/>
                </a:lnTo>
                <a:lnTo>
                  <a:pt x="61040" y="7960"/>
                </a:lnTo>
                <a:lnTo>
                  <a:pt x="60970" y="7960"/>
                </a:lnTo>
                <a:lnTo>
                  <a:pt x="60940" y="7970"/>
                </a:lnTo>
                <a:lnTo>
                  <a:pt x="60900" y="7980"/>
                </a:lnTo>
                <a:lnTo>
                  <a:pt x="60830" y="7960"/>
                </a:lnTo>
                <a:lnTo>
                  <a:pt x="60820" y="7980"/>
                </a:lnTo>
                <a:lnTo>
                  <a:pt x="60810" y="7980"/>
                </a:lnTo>
                <a:lnTo>
                  <a:pt x="60800" y="7990"/>
                </a:lnTo>
                <a:lnTo>
                  <a:pt x="60790" y="7980"/>
                </a:lnTo>
                <a:lnTo>
                  <a:pt x="60780" y="7990"/>
                </a:lnTo>
                <a:lnTo>
                  <a:pt x="60750" y="7980"/>
                </a:lnTo>
                <a:lnTo>
                  <a:pt x="60730" y="7960"/>
                </a:lnTo>
                <a:lnTo>
                  <a:pt x="60690" y="7990"/>
                </a:lnTo>
                <a:lnTo>
                  <a:pt x="60680" y="7980"/>
                </a:lnTo>
                <a:lnTo>
                  <a:pt x="60620" y="8010"/>
                </a:lnTo>
                <a:lnTo>
                  <a:pt x="60600" y="8010"/>
                </a:lnTo>
                <a:lnTo>
                  <a:pt x="60580" y="8000"/>
                </a:lnTo>
                <a:lnTo>
                  <a:pt x="60580" y="7990"/>
                </a:lnTo>
                <a:lnTo>
                  <a:pt x="60560" y="7990"/>
                </a:lnTo>
                <a:lnTo>
                  <a:pt x="60550" y="7980"/>
                </a:lnTo>
                <a:lnTo>
                  <a:pt x="60520" y="7980"/>
                </a:lnTo>
                <a:lnTo>
                  <a:pt x="60500" y="8000"/>
                </a:lnTo>
                <a:lnTo>
                  <a:pt x="60450" y="8010"/>
                </a:lnTo>
                <a:lnTo>
                  <a:pt x="60410" y="8010"/>
                </a:lnTo>
                <a:lnTo>
                  <a:pt x="60400" y="8020"/>
                </a:lnTo>
                <a:lnTo>
                  <a:pt x="60380" y="8000"/>
                </a:lnTo>
                <a:lnTo>
                  <a:pt x="60360" y="8010"/>
                </a:lnTo>
                <a:lnTo>
                  <a:pt x="60350" y="8000"/>
                </a:lnTo>
                <a:lnTo>
                  <a:pt x="60300" y="8000"/>
                </a:lnTo>
                <a:lnTo>
                  <a:pt x="60280" y="8010"/>
                </a:lnTo>
                <a:lnTo>
                  <a:pt x="60260" y="8030"/>
                </a:lnTo>
                <a:lnTo>
                  <a:pt x="60230" y="8020"/>
                </a:lnTo>
                <a:lnTo>
                  <a:pt x="60210" y="8030"/>
                </a:lnTo>
                <a:lnTo>
                  <a:pt x="60190" y="8020"/>
                </a:lnTo>
                <a:lnTo>
                  <a:pt x="60180" y="8020"/>
                </a:lnTo>
                <a:lnTo>
                  <a:pt x="60130" y="8040"/>
                </a:lnTo>
                <a:lnTo>
                  <a:pt x="60120" y="8050"/>
                </a:lnTo>
                <a:lnTo>
                  <a:pt x="60070" y="8050"/>
                </a:lnTo>
                <a:lnTo>
                  <a:pt x="60060" y="8050"/>
                </a:lnTo>
                <a:lnTo>
                  <a:pt x="60050" y="8050"/>
                </a:lnTo>
                <a:lnTo>
                  <a:pt x="60030" y="8030"/>
                </a:lnTo>
                <a:lnTo>
                  <a:pt x="60000" y="8020"/>
                </a:lnTo>
                <a:lnTo>
                  <a:pt x="59940" y="8030"/>
                </a:lnTo>
                <a:lnTo>
                  <a:pt x="59930" y="8010"/>
                </a:lnTo>
                <a:lnTo>
                  <a:pt x="59920" y="8000"/>
                </a:lnTo>
                <a:lnTo>
                  <a:pt x="59890" y="7990"/>
                </a:lnTo>
                <a:lnTo>
                  <a:pt x="59880" y="7980"/>
                </a:lnTo>
                <a:lnTo>
                  <a:pt x="59870" y="7980"/>
                </a:lnTo>
                <a:lnTo>
                  <a:pt x="59830" y="7970"/>
                </a:lnTo>
                <a:lnTo>
                  <a:pt x="59820" y="7960"/>
                </a:lnTo>
                <a:lnTo>
                  <a:pt x="59800" y="7950"/>
                </a:lnTo>
                <a:lnTo>
                  <a:pt x="59780" y="7950"/>
                </a:lnTo>
                <a:lnTo>
                  <a:pt x="59770" y="7960"/>
                </a:lnTo>
                <a:lnTo>
                  <a:pt x="59760" y="7960"/>
                </a:lnTo>
                <a:lnTo>
                  <a:pt x="59730" y="7970"/>
                </a:lnTo>
                <a:lnTo>
                  <a:pt x="59670" y="7950"/>
                </a:lnTo>
                <a:lnTo>
                  <a:pt x="59660" y="7950"/>
                </a:lnTo>
                <a:lnTo>
                  <a:pt x="59660" y="7940"/>
                </a:lnTo>
                <a:lnTo>
                  <a:pt x="59670" y="7930"/>
                </a:lnTo>
                <a:lnTo>
                  <a:pt x="59660" y="7920"/>
                </a:lnTo>
                <a:lnTo>
                  <a:pt x="59660" y="7910"/>
                </a:lnTo>
                <a:lnTo>
                  <a:pt x="59640" y="7870"/>
                </a:lnTo>
                <a:lnTo>
                  <a:pt x="59620" y="7860"/>
                </a:lnTo>
                <a:lnTo>
                  <a:pt x="59590" y="7870"/>
                </a:lnTo>
                <a:lnTo>
                  <a:pt x="59570" y="7820"/>
                </a:lnTo>
                <a:lnTo>
                  <a:pt x="59560" y="7790"/>
                </a:lnTo>
                <a:lnTo>
                  <a:pt x="59540" y="7780"/>
                </a:lnTo>
                <a:lnTo>
                  <a:pt x="59540" y="7770"/>
                </a:lnTo>
                <a:lnTo>
                  <a:pt x="59520" y="7780"/>
                </a:lnTo>
                <a:lnTo>
                  <a:pt x="59510" y="7750"/>
                </a:lnTo>
                <a:lnTo>
                  <a:pt x="59510" y="7740"/>
                </a:lnTo>
                <a:lnTo>
                  <a:pt x="59500" y="7720"/>
                </a:lnTo>
                <a:lnTo>
                  <a:pt x="59520" y="7710"/>
                </a:lnTo>
                <a:lnTo>
                  <a:pt x="59520" y="7690"/>
                </a:lnTo>
                <a:lnTo>
                  <a:pt x="59510" y="7670"/>
                </a:lnTo>
                <a:lnTo>
                  <a:pt x="59500" y="7660"/>
                </a:lnTo>
                <a:lnTo>
                  <a:pt x="59490" y="7650"/>
                </a:lnTo>
                <a:lnTo>
                  <a:pt x="59480" y="7620"/>
                </a:lnTo>
                <a:lnTo>
                  <a:pt x="59470" y="7600"/>
                </a:lnTo>
                <a:lnTo>
                  <a:pt x="59460" y="7600"/>
                </a:lnTo>
                <a:lnTo>
                  <a:pt x="59440" y="7610"/>
                </a:lnTo>
                <a:lnTo>
                  <a:pt x="59440" y="7600"/>
                </a:lnTo>
                <a:lnTo>
                  <a:pt x="59430" y="7600"/>
                </a:lnTo>
                <a:lnTo>
                  <a:pt x="59420" y="7590"/>
                </a:lnTo>
                <a:lnTo>
                  <a:pt x="59420" y="7600"/>
                </a:lnTo>
                <a:lnTo>
                  <a:pt x="59410" y="7600"/>
                </a:lnTo>
                <a:lnTo>
                  <a:pt x="59400" y="7610"/>
                </a:lnTo>
                <a:lnTo>
                  <a:pt x="59410" y="7610"/>
                </a:lnTo>
                <a:lnTo>
                  <a:pt x="59410" y="7620"/>
                </a:lnTo>
                <a:lnTo>
                  <a:pt x="59380" y="7610"/>
                </a:lnTo>
                <a:lnTo>
                  <a:pt x="59370" y="7600"/>
                </a:lnTo>
                <a:lnTo>
                  <a:pt x="59360" y="7610"/>
                </a:lnTo>
                <a:lnTo>
                  <a:pt x="59350" y="7610"/>
                </a:lnTo>
                <a:lnTo>
                  <a:pt x="59340" y="7610"/>
                </a:lnTo>
                <a:lnTo>
                  <a:pt x="59320" y="7610"/>
                </a:lnTo>
                <a:lnTo>
                  <a:pt x="59310" y="7610"/>
                </a:lnTo>
                <a:lnTo>
                  <a:pt x="59300" y="7590"/>
                </a:lnTo>
                <a:lnTo>
                  <a:pt x="59290" y="7590"/>
                </a:lnTo>
                <a:lnTo>
                  <a:pt x="59290" y="7580"/>
                </a:lnTo>
                <a:lnTo>
                  <a:pt x="59280" y="7560"/>
                </a:lnTo>
                <a:lnTo>
                  <a:pt x="59270" y="7540"/>
                </a:lnTo>
                <a:lnTo>
                  <a:pt x="59260" y="7540"/>
                </a:lnTo>
                <a:lnTo>
                  <a:pt x="59260" y="7520"/>
                </a:lnTo>
                <a:lnTo>
                  <a:pt x="59220" y="7490"/>
                </a:lnTo>
                <a:lnTo>
                  <a:pt x="59200" y="7490"/>
                </a:lnTo>
                <a:lnTo>
                  <a:pt x="59200" y="7480"/>
                </a:lnTo>
                <a:lnTo>
                  <a:pt x="59180" y="7480"/>
                </a:lnTo>
                <a:lnTo>
                  <a:pt x="59150" y="7460"/>
                </a:lnTo>
                <a:lnTo>
                  <a:pt x="59150" y="7440"/>
                </a:lnTo>
                <a:lnTo>
                  <a:pt x="59150" y="7420"/>
                </a:lnTo>
                <a:lnTo>
                  <a:pt x="59130" y="7400"/>
                </a:lnTo>
                <a:lnTo>
                  <a:pt x="59120" y="7370"/>
                </a:lnTo>
                <a:lnTo>
                  <a:pt x="59120" y="7350"/>
                </a:lnTo>
                <a:lnTo>
                  <a:pt x="59120" y="7340"/>
                </a:lnTo>
                <a:lnTo>
                  <a:pt x="59130" y="7330"/>
                </a:lnTo>
                <a:lnTo>
                  <a:pt x="59140" y="7330"/>
                </a:lnTo>
                <a:lnTo>
                  <a:pt x="59150" y="7320"/>
                </a:lnTo>
                <a:lnTo>
                  <a:pt x="59160" y="7280"/>
                </a:lnTo>
                <a:lnTo>
                  <a:pt x="59160" y="7270"/>
                </a:lnTo>
                <a:lnTo>
                  <a:pt x="59160" y="7250"/>
                </a:lnTo>
                <a:lnTo>
                  <a:pt x="59160" y="7240"/>
                </a:lnTo>
                <a:lnTo>
                  <a:pt x="59180" y="7240"/>
                </a:lnTo>
                <a:lnTo>
                  <a:pt x="59170" y="7200"/>
                </a:lnTo>
                <a:lnTo>
                  <a:pt x="59160" y="7190"/>
                </a:lnTo>
                <a:lnTo>
                  <a:pt x="59160" y="7160"/>
                </a:lnTo>
                <a:lnTo>
                  <a:pt x="59150" y="7160"/>
                </a:lnTo>
                <a:lnTo>
                  <a:pt x="59150" y="7150"/>
                </a:lnTo>
                <a:lnTo>
                  <a:pt x="59140" y="7140"/>
                </a:lnTo>
                <a:lnTo>
                  <a:pt x="59140" y="7130"/>
                </a:lnTo>
                <a:lnTo>
                  <a:pt x="59130" y="7130"/>
                </a:lnTo>
                <a:lnTo>
                  <a:pt x="59140" y="7120"/>
                </a:lnTo>
                <a:lnTo>
                  <a:pt x="59130" y="7120"/>
                </a:lnTo>
                <a:lnTo>
                  <a:pt x="59130" y="7110"/>
                </a:lnTo>
                <a:lnTo>
                  <a:pt x="59130" y="7100"/>
                </a:lnTo>
                <a:lnTo>
                  <a:pt x="59130" y="7080"/>
                </a:lnTo>
                <a:lnTo>
                  <a:pt x="59110" y="7070"/>
                </a:lnTo>
                <a:lnTo>
                  <a:pt x="59110" y="7060"/>
                </a:lnTo>
                <a:lnTo>
                  <a:pt x="59100" y="7050"/>
                </a:lnTo>
                <a:lnTo>
                  <a:pt x="59110" y="7050"/>
                </a:lnTo>
                <a:lnTo>
                  <a:pt x="59100" y="7040"/>
                </a:lnTo>
                <a:lnTo>
                  <a:pt x="59100" y="7030"/>
                </a:lnTo>
                <a:lnTo>
                  <a:pt x="59090" y="7020"/>
                </a:lnTo>
                <a:lnTo>
                  <a:pt x="59100" y="7010"/>
                </a:lnTo>
                <a:lnTo>
                  <a:pt x="59090" y="7000"/>
                </a:lnTo>
                <a:lnTo>
                  <a:pt x="59080" y="6980"/>
                </a:lnTo>
                <a:lnTo>
                  <a:pt x="59110" y="6980"/>
                </a:lnTo>
                <a:lnTo>
                  <a:pt x="59120" y="6990"/>
                </a:lnTo>
                <a:lnTo>
                  <a:pt x="59140" y="6980"/>
                </a:lnTo>
                <a:lnTo>
                  <a:pt x="59150" y="6990"/>
                </a:lnTo>
                <a:lnTo>
                  <a:pt x="59160" y="6980"/>
                </a:lnTo>
                <a:lnTo>
                  <a:pt x="59170" y="6980"/>
                </a:lnTo>
                <a:lnTo>
                  <a:pt x="59170" y="6970"/>
                </a:lnTo>
                <a:lnTo>
                  <a:pt x="59180" y="6970"/>
                </a:lnTo>
                <a:lnTo>
                  <a:pt x="59210" y="6970"/>
                </a:lnTo>
                <a:lnTo>
                  <a:pt x="59220" y="6970"/>
                </a:lnTo>
                <a:lnTo>
                  <a:pt x="59230" y="6970"/>
                </a:lnTo>
                <a:lnTo>
                  <a:pt x="59250" y="6970"/>
                </a:lnTo>
                <a:lnTo>
                  <a:pt x="59250" y="6980"/>
                </a:lnTo>
                <a:lnTo>
                  <a:pt x="59260" y="6970"/>
                </a:lnTo>
                <a:lnTo>
                  <a:pt x="59280" y="6970"/>
                </a:lnTo>
                <a:lnTo>
                  <a:pt x="59290" y="6970"/>
                </a:lnTo>
                <a:lnTo>
                  <a:pt x="59300" y="6980"/>
                </a:lnTo>
                <a:lnTo>
                  <a:pt x="59330" y="6990"/>
                </a:lnTo>
                <a:lnTo>
                  <a:pt x="59340" y="6960"/>
                </a:lnTo>
                <a:lnTo>
                  <a:pt x="59380" y="6960"/>
                </a:lnTo>
                <a:lnTo>
                  <a:pt x="59380" y="6940"/>
                </a:lnTo>
                <a:lnTo>
                  <a:pt x="59380" y="6920"/>
                </a:lnTo>
                <a:lnTo>
                  <a:pt x="59400" y="6920"/>
                </a:lnTo>
                <a:lnTo>
                  <a:pt x="59400" y="6930"/>
                </a:lnTo>
                <a:lnTo>
                  <a:pt x="59410" y="6950"/>
                </a:lnTo>
                <a:lnTo>
                  <a:pt x="59420" y="6970"/>
                </a:lnTo>
                <a:lnTo>
                  <a:pt x="59410" y="6980"/>
                </a:lnTo>
                <a:lnTo>
                  <a:pt x="59400" y="7000"/>
                </a:lnTo>
                <a:lnTo>
                  <a:pt x="59390" y="7000"/>
                </a:lnTo>
                <a:lnTo>
                  <a:pt x="59390" y="7010"/>
                </a:lnTo>
                <a:lnTo>
                  <a:pt x="59460" y="7050"/>
                </a:lnTo>
                <a:lnTo>
                  <a:pt x="59470" y="7050"/>
                </a:lnTo>
                <a:lnTo>
                  <a:pt x="59480" y="7040"/>
                </a:lnTo>
                <a:lnTo>
                  <a:pt x="59510" y="7050"/>
                </a:lnTo>
                <a:lnTo>
                  <a:pt x="59560" y="7050"/>
                </a:lnTo>
                <a:lnTo>
                  <a:pt x="59570" y="7040"/>
                </a:lnTo>
                <a:lnTo>
                  <a:pt x="59580" y="7020"/>
                </a:lnTo>
                <a:lnTo>
                  <a:pt x="59570" y="6990"/>
                </a:lnTo>
                <a:lnTo>
                  <a:pt x="59540" y="6960"/>
                </a:lnTo>
                <a:lnTo>
                  <a:pt x="59540" y="6940"/>
                </a:lnTo>
                <a:lnTo>
                  <a:pt x="59530" y="6930"/>
                </a:lnTo>
                <a:lnTo>
                  <a:pt x="59530" y="6920"/>
                </a:lnTo>
                <a:lnTo>
                  <a:pt x="59540" y="6850"/>
                </a:lnTo>
                <a:lnTo>
                  <a:pt x="59530" y="6850"/>
                </a:lnTo>
                <a:lnTo>
                  <a:pt x="59520" y="6840"/>
                </a:lnTo>
                <a:lnTo>
                  <a:pt x="59500" y="6830"/>
                </a:lnTo>
                <a:lnTo>
                  <a:pt x="59500" y="6820"/>
                </a:lnTo>
                <a:lnTo>
                  <a:pt x="59510" y="6810"/>
                </a:lnTo>
                <a:lnTo>
                  <a:pt x="59540" y="6830"/>
                </a:lnTo>
                <a:lnTo>
                  <a:pt x="59540" y="6820"/>
                </a:lnTo>
                <a:lnTo>
                  <a:pt x="59540" y="6810"/>
                </a:lnTo>
                <a:lnTo>
                  <a:pt x="59530" y="6800"/>
                </a:lnTo>
                <a:lnTo>
                  <a:pt x="59540" y="6790"/>
                </a:lnTo>
                <a:lnTo>
                  <a:pt x="59530" y="6770"/>
                </a:lnTo>
                <a:lnTo>
                  <a:pt x="59580" y="6770"/>
                </a:lnTo>
                <a:lnTo>
                  <a:pt x="59600" y="6760"/>
                </a:lnTo>
                <a:lnTo>
                  <a:pt x="59600" y="6770"/>
                </a:lnTo>
                <a:lnTo>
                  <a:pt x="59620" y="6780"/>
                </a:lnTo>
                <a:lnTo>
                  <a:pt x="59640" y="6810"/>
                </a:lnTo>
                <a:lnTo>
                  <a:pt x="59660" y="6810"/>
                </a:lnTo>
                <a:lnTo>
                  <a:pt x="59670" y="6820"/>
                </a:lnTo>
                <a:lnTo>
                  <a:pt x="59680" y="6820"/>
                </a:lnTo>
                <a:lnTo>
                  <a:pt x="59690" y="6830"/>
                </a:lnTo>
                <a:lnTo>
                  <a:pt x="59710" y="6840"/>
                </a:lnTo>
                <a:lnTo>
                  <a:pt x="59720" y="6850"/>
                </a:lnTo>
                <a:lnTo>
                  <a:pt x="59740" y="6850"/>
                </a:lnTo>
                <a:lnTo>
                  <a:pt x="59760" y="6850"/>
                </a:lnTo>
                <a:lnTo>
                  <a:pt x="59760" y="6840"/>
                </a:lnTo>
                <a:lnTo>
                  <a:pt x="59770" y="6830"/>
                </a:lnTo>
                <a:lnTo>
                  <a:pt x="59770" y="6840"/>
                </a:lnTo>
                <a:lnTo>
                  <a:pt x="59780" y="6830"/>
                </a:lnTo>
                <a:lnTo>
                  <a:pt x="59780" y="6840"/>
                </a:lnTo>
                <a:lnTo>
                  <a:pt x="59800" y="6840"/>
                </a:lnTo>
                <a:lnTo>
                  <a:pt x="59810" y="6850"/>
                </a:lnTo>
                <a:lnTo>
                  <a:pt x="59810" y="6840"/>
                </a:lnTo>
                <a:lnTo>
                  <a:pt x="59820" y="6840"/>
                </a:lnTo>
                <a:lnTo>
                  <a:pt x="59810" y="6830"/>
                </a:lnTo>
                <a:lnTo>
                  <a:pt x="59790" y="6830"/>
                </a:lnTo>
                <a:lnTo>
                  <a:pt x="59780" y="6800"/>
                </a:lnTo>
                <a:lnTo>
                  <a:pt x="59770" y="6780"/>
                </a:lnTo>
                <a:lnTo>
                  <a:pt x="59730" y="6770"/>
                </a:lnTo>
                <a:lnTo>
                  <a:pt x="59740" y="6770"/>
                </a:lnTo>
                <a:lnTo>
                  <a:pt x="59730" y="6740"/>
                </a:lnTo>
                <a:lnTo>
                  <a:pt x="59710" y="6700"/>
                </a:lnTo>
                <a:lnTo>
                  <a:pt x="59690" y="6700"/>
                </a:lnTo>
                <a:lnTo>
                  <a:pt x="59670" y="6690"/>
                </a:lnTo>
                <a:lnTo>
                  <a:pt x="59660" y="6670"/>
                </a:lnTo>
                <a:lnTo>
                  <a:pt x="59660" y="6660"/>
                </a:lnTo>
                <a:lnTo>
                  <a:pt x="59650" y="6600"/>
                </a:lnTo>
                <a:lnTo>
                  <a:pt x="59670" y="6580"/>
                </a:lnTo>
                <a:lnTo>
                  <a:pt x="59680" y="6570"/>
                </a:lnTo>
                <a:lnTo>
                  <a:pt x="59680" y="6560"/>
                </a:lnTo>
                <a:lnTo>
                  <a:pt x="59670" y="6560"/>
                </a:lnTo>
                <a:lnTo>
                  <a:pt x="59670" y="6540"/>
                </a:lnTo>
                <a:lnTo>
                  <a:pt x="59690" y="6530"/>
                </a:lnTo>
                <a:lnTo>
                  <a:pt x="59690" y="6510"/>
                </a:lnTo>
                <a:lnTo>
                  <a:pt x="59700" y="6500"/>
                </a:lnTo>
                <a:lnTo>
                  <a:pt x="59700" y="6480"/>
                </a:lnTo>
                <a:lnTo>
                  <a:pt x="59700" y="6470"/>
                </a:lnTo>
                <a:lnTo>
                  <a:pt x="59720" y="6460"/>
                </a:lnTo>
                <a:lnTo>
                  <a:pt x="59730" y="6470"/>
                </a:lnTo>
                <a:lnTo>
                  <a:pt x="59720" y="6460"/>
                </a:lnTo>
                <a:lnTo>
                  <a:pt x="59730" y="6460"/>
                </a:lnTo>
                <a:lnTo>
                  <a:pt x="59740" y="6450"/>
                </a:lnTo>
                <a:lnTo>
                  <a:pt x="59750" y="6440"/>
                </a:lnTo>
                <a:lnTo>
                  <a:pt x="59750" y="6430"/>
                </a:lnTo>
                <a:lnTo>
                  <a:pt x="59750" y="6410"/>
                </a:lnTo>
                <a:lnTo>
                  <a:pt x="59760" y="6400"/>
                </a:lnTo>
                <a:lnTo>
                  <a:pt x="59760" y="6390"/>
                </a:lnTo>
                <a:lnTo>
                  <a:pt x="59750" y="6370"/>
                </a:lnTo>
                <a:lnTo>
                  <a:pt x="59740" y="6360"/>
                </a:lnTo>
                <a:lnTo>
                  <a:pt x="59740" y="6350"/>
                </a:lnTo>
                <a:lnTo>
                  <a:pt x="59770" y="6330"/>
                </a:lnTo>
                <a:lnTo>
                  <a:pt x="59820" y="6330"/>
                </a:lnTo>
                <a:lnTo>
                  <a:pt x="59830" y="6310"/>
                </a:lnTo>
                <a:lnTo>
                  <a:pt x="59860" y="6300"/>
                </a:lnTo>
                <a:lnTo>
                  <a:pt x="59870" y="6350"/>
                </a:lnTo>
                <a:lnTo>
                  <a:pt x="59880" y="6370"/>
                </a:lnTo>
                <a:lnTo>
                  <a:pt x="59920" y="6400"/>
                </a:lnTo>
                <a:lnTo>
                  <a:pt x="59950" y="6410"/>
                </a:lnTo>
                <a:lnTo>
                  <a:pt x="59970" y="6410"/>
                </a:lnTo>
                <a:lnTo>
                  <a:pt x="59970" y="6400"/>
                </a:lnTo>
                <a:lnTo>
                  <a:pt x="59960" y="6380"/>
                </a:lnTo>
                <a:lnTo>
                  <a:pt x="59990" y="6330"/>
                </a:lnTo>
                <a:lnTo>
                  <a:pt x="59990" y="6320"/>
                </a:lnTo>
                <a:lnTo>
                  <a:pt x="59990" y="6310"/>
                </a:lnTo>
                <a:lnTo>
                  <a:pt x="59990" y="6300"/>
                </a:lnTo>
                <a:lnTo>
                  <a:pt x="60000" y="6290"/>
                </a:lnTo>
                <a:lnTo>
                  <a:pt x="60010" y="6280"/>
                </a:lnTo>
                <a:lnTo>
                  <a:pt x="60010" y="6310"/>
                </a:lnTo>
                <a:lnTo>
                  <a:pt x="60020" y="6310"/>
                </a:lnTo>
                <a:lnTo>
                  <a:pt x="60050" y="6320"/>
                </a:lnTo>
                <a:lnTo>
                  <a:pt x="60180" y="6280"/>
                </a:lnTo>
                <a:lnTo>
                  <a:pt x="60200" y="6270"/>
                </a:lnTo>
                <a:lnTo>
                  <a:pt x="60220" y="6230"/>
                </a:lnTo>
                <a:lnTo>
                  <a:pt x="60230" y="6160"/>
                </a:lnTo>
                <a:lnTo>
                  <a:pt x="60240" y="6150"/>
                </a:lnTo>
                <a:lnTo>
                  <a:pt x="60250" y="6130"/>
                </a:lnTo>
                <a:lnTo>
                  <a:pt x="60240" y="6110"/>
                </a:lnTo>
                <a:lnTo>
                  <a:pt x="60220" y="6100"/>
                </a:lnTo>
                <a:lnTo>
                  <a:pt x="60260" y="6100"/>
                </a:lnTo>
                <a:lnTo>
                  <a:pt x="60290" y="6100"/>
                </a:lnTo>
                <a:lnTo>
                  <a:pt x="60340" y="6060"/>
                </a:lnTo>
                <a:lnTo>
                  <a:pt x="60350" y="6050"/>
                </a:lnTo>
                <a:lnTo>
                  <a:pt x="60370" y="6040"/>
                </a:lnTo>
                <a:lnTo>
                  <a:pt x="60380" y="6030"/>
                </a:lnTo>
                <a:lnTo>
                  <a:pt x="60380" y="6020"/>
                </a:lnTo>
                <a:lnTo>
                  <a:pt x="60390" y="6020"/>
                </a:lnTo>
                <a:lnTo>
                  <a:pt x="60390" y="6010"/>
                </a:lnTo>
                <a:lnTo>
                  <a:pt x="60390" y="5980"/>
                </a:lnTo>
                <a:lnTo>
                  <a:pt x="60400" y="5970"/>
                </a:lnTo>
                <a:lnTo>
                  <a:pt x="60390" y="5940"/>
                </a:lnTo>
                <a:lnTo>
                  <a:pt x="60480" y="5900"/>
                </a:lnTo>
                <a:lnTo>
                  <a:pt x="60490" y="5890"/>
                </a:lnTo>
                <a:lnTo>
                  <a:pt x="60480" y="5880"/>
                </a:lnTo>
                <a:lnTo>
                  <a:pt x="60490" y="5870"/>
                </a:lnTo>
                <a:lnTo>
                  <a:pt x="60500" y="5860"/>
                </a:lnTo>
                <a:lnTo>
                  <a:pt x="60510" y="5860"/>
                </a:lnTo>
                <a:lnTo>
                  <a:pt x="60500" y="5850"/>
                </a:lnTo>
                <a:lnTo>
                  <a:pt x="60480" y="5850"/>
                </a:lnTo>
                <a:lnTo>
                  <a:pt x="60480" y="5840"/>
                </a:lnTo>
                <a:lnTo>
                  <a:pt x="60480" y="5810"/>
                </a:lnTo>
                <a:lnTo>
                  <a:pt x="60490" y="5770"/>
                </a:lnTo>
                <a:lnTo>
                  <a:pt x="60490" y="5740"/>
                </a:lnTo>
                <a:lnTo>
                  <a:pt x="60480" y="5680"/>
                </a:lnTo>
                <a:lnTo>
                  <a:pt x="60490" y="5660"/>
                </a:lnTo>
                <a:lnTo>
                  <a:pt x="60490" y="5610"/>
                </a:lnTo>
                <a:lnTo>
                  <a:pt x="60500" y="5610"/>
                </a:lnTo>
                <a:lnTo>
                  <a:pt x="60520" y="5610"/>
                </a:lnTo>
                <a:lnTo>
                  <a:pt x="60520" y="5620"/>
                </a:lnTo>
                <a:lnTo>
                  <a:pt x="60530" y="5620"/>
                </a:lnTo>
                <a:lnTo>
                  <a:pt x="60540" y="5620"/>
                </a:lnTo>
                <a:lnTo>
                  <a:pt x="60540" y="5630"/>
                </a:lnTo>
                <a:lnTo>
                  <a:pt x="60570" y="5620"/>
                </a:lnTo>
                <a:lnTo>
                  <a:pt x="60580" y="5620"/>
                </a:lnTo>
                <a:lnTo>
                  <a:pt x="60590" y="5620"/>
                </a:lnTo>
                <a:lnTo>
                  <a:pt x="60590" y="5630"/>
                </a:lnTo>
                <a:lnTo>
                  <a:pt x="60610" y="5630"/>
                </a:lnTo>
                <a:lnTo>
                  <a:pt x="60620" y="5630"/>
                </a:lnTo>
                <a:lnTo>
                  <a:pt x="60650" y="5630"/>
                </a:lnTo>
                <a:lnTo>
                  <a:pt x="60660" y="5630"/>
                </a:lnTo>
                <a:lnTo>
                  <a:pt x="60670" y="5630"/>
                </a:lnTo>
                <a:lnTo>
                  <a:pt x="60680" y="5630"/>
                </a:lnTo>
                <a:lnTo>
                  <a:pt x="60680" y="5640"/>
                </a:lnTo>
                <a:lnTo>
                  <a:pt x="60690" y="5640"/>
                </a:lnTo>
                <a:lnTo>
                  <a:pt x="60690" y="5630"/>
                </a:lnTo>
                <a:lnTo>
                  <a:pt x="60690" y="5640"/>
                </a:lnTo>
                <a:lnTo>
                  <a:pt x="60700" y="5640"/>
                </a:lnTo>
                <a:lnTo>
                  <a:pt x="60700" y="5650"/>
                </a:lnTo>
                <a:lnTo>
                  <a:pt x="60710" y="5650"/>
                </a:lnTo>
                <a:lnTo>
                  <a:pt x="60730" y="5660"/>
                </a:lnTo>
                <a:lnTo>
                  <a:pt x="60740" y="5660"/>
                </a:lnTo>
                <a:lnTo>
                  <a:pt x="60770" y="5660"/>
                </a:lnTo>
                <a:lnTo>
                  <a:pt x="60780" y="5660"/>
                </a:lnTo>
                <a:lnTo>
                  <a:pt x="60790" y="5660"/>
                </a:lnTo>
                <a:lnTo>
                  <a:pt x="60800" y="5670"/>
                </a:lnTo>
                <a:lnTo>
                  <a:pt x="60850" y="5660"/>
                </a:lnTo>
                <a:lnTo>
                  <a:pt x="60850" y="5650"/>
                </a:lnTo>
                <a:lnTo>
                  <a:pt x="60860" y="5650"/>
                </a:lnTo>
                <a:lnTo>
                  <a:pt x="60860" y="5640"/>
                </a:lnTo>
                <a:lnTo>
                  <a:pt x="60850" y="5640"/>
                </a:lnTo>
                <a:lnTo>
                  <a:pt x="60860" y="5640"/>
                </a:lnTo>
                <a:lnTo>
                  <a:pt x="60860" y="5630"/>
                </a:lnTo>
                <a:lnTo>
                  <a:pt x="60870" y="5630"/>
                </a:lnTo>
                <a:lnTo>
                  <a:pt x="60860" y="5630"/>
                </a:lnTo>
                <a:lnTo>
                  <a:pt x="60850" y="5640"/>
                </a:lnTo>
                <a:lnTo>
                  <a:pt x="60850" y="5630"/>
                </a:lnTo>
                <a:lnTo>
                  <a:pt x="60860" y="5630"/>
                </a:lnTo>
                <a:lnTo>
                  <a:pt x="60870" y="5630"/>
                </a:lnTo>
                <a:lnTo>
                  <a:pt x="60880" y="5640"/>
                </a:lnTo>
                <a:lnTo>
                  <a:pt x="60900" y="5640"/>
                </a:lnTo>
                <a:lnTo>
                  <a:pt x="60910" y="5640"/>
                </a:lnTo>
                <a:lnTo>
                  <a:pt x="60920" y="5640"/>
                </a:lnTo>
                <a:lnTo>
                  <a:pt x="60950" y="5640"/>
                </a:lnTo>
                <a:lnTo>
                  <a:pt x="60960" y="5640"/>
                </a:lnTo>
                <a:lnTo>
                  <a:pt x="60960" y="5630"/>
                </a:lnTo>
                <a:lnTo>
                  <a:pt x="60980" y="5630"/>
                </a:lnTo>
                <a:lnTo>
                  <a:pt x="60980" y="5620"/>
                </a:lnTo>
                <a:lnTo>
                  <a:pt x="60980" y="5610"/>
                </a:lnTo>
                <a:lnTo>
                  <a:pt x="60980" y="5580"/>
                </a:lnTo>
                <a:lnTo>
                  <a:pt x="60990" y="5590"/>
                </a:lnTo>
                <a:lnTo>
                  <a:pt x="61000" y="5570"/>
                </a:lnTo>
                <a:lnTo>
                  <a:pt x="61020" y="5570"/>
                </a:lnTo>
                <a:lnTo>
                  <a:pt x="61030" y="5570"/>
                </a:lnTo>
                <a:lnTo>
                  <a:pt x="61040" y="5570"/>
                </a:lnTo>
                <a:lnTo>
                  <a:pt x="61050" y="5580"/>
                </a:lnTo>
                <a:lnTo>
                  <a:pt x="61050" y="5590"/>
                </a:lnTo>
                <a:lnTo>
                  <a:pt x="61060" y="5590"/>
                </a:lnTo>
                <a:lnTo>
                  <a:pt x="61080" y="5600"/>
                </a:lnTo>
                <a:lnTo>
                  <a:pt x="61100" y="5600"/>
                </a:lnTo>
                <a:lnTo>
                  <a:pt x="61100" y="5610"/>
                </a:lnTo>
                <a:lnTo>
                  <a:pt x="61110" y="5610"/>
                </a:lnTo>
                <a:lnTo>
                  <a:pt x="61110" y="5620"/>
                </a:lnTo>
                <a:lnTo>
                  <a:pt x="61120" y="5630"/>
                </a:lnTo>
                <a:lnTo>
                  <a:pt x="61130" y="5630"/>
                </a:lnTo>
                <a:lnTo>
                  <a:pt x="61140" y="5630"/>
                </a:lnTo>
                <a:lnTo>
                  <a:pt x="61140" y="5640"/>
                </a:lnTo>
                <a:lnTo>
                  <a:pt x="61150" y="5640"/>
                </a:lnTo>
                <a:lnTo>
                  <a:pt x="61170" y="5640"/>
                </a:lnTo>
                <a:lnTo>
                  <a:pt x="61180" y="5630"/>
                </a:lnTo>
                <a:lnTo>
                  <a:pt x="61190" y="5630"/>
                </a:lnTo>
                <a:lnTo>
                  <a:pt x="61200" y="5640"/>
                </a:lnTo>
                <a:lnTo>
                  <a:pt x="61210" y="5640"/>
                </a:lnTo>
                <a:lnTo>
                  <a:pt x="61210" y="5650"/>
                </a:lnTo>
                <a:lnTo>
                  <a:pt x="61220" y="5650"/>
                </a:lnTo>
                <a:lnTo>
                  <a:pt x="61260" y="5650"/>
                </a:lnTo>
                <a:lnTo>
                  <a:pt x="61300" y="5630"/>
                </a:lnTo>
                <a:lnTo>
                  <a:pt x="61310" y="5630"/>
                </a:lnTo>
                <a:lnTo>
                  <a:pt x="61320" y="5620"/>
                </a:lnTo>
                <a:lnTo>
                  <a:pt x="61330" y="5620"/>
                </a:lnTo>
                <a:lnTo>
                  <a:pt x="61340" y="5630"/>
                </a:lnTo>
                <a:lnTo>
                  <a:pt x="61350" y="5620"/>
                </a:lnTo>
                <a:lnTo>
                  <a:pt x="61360" y="5620"/>
                </a:lnTo>
                <a:lnTo>
                  <a:pt x="61370" y="5620"/>
                </a:lnTo>
                <a:lnTo>
                  <a:pt x="61370" y="5610"/>
                </a:lnTo>
                <a:lnTo>
                  <a:pt x="61380" y="5600"/>
                </a:lnTo>
                <a:lnTo>
                  <a:pt x="61390" y="5590"/>
                </a:lnTo>
                <a:lnTo>
                  <a:pt x="61400" y="5590"/>
                </a:lnTo>
                <a:lnTo>
                  <a:pt x="61420" y="5590"/>
                </a:lnTo>
                <a:lnTo>
                  <a:pt x="61440" y="5580"/>
                </a:lnTo>
                <a:lnTo>
                  <a:pt x="61460" y="5580"/>
                </a:lnTo>
                <a:lnTo>
                  <a:pt x="61460" y="5590"/>
                </a:lnTo>
                <a:lnTo>
                  <a:pt x="61470" y="5580"/>
                </a:lnTo>
                <a:lnTo>
                  <a:pt x="61480" y="5580"/>
                </a:lnTo>
                <a:lnTo>
                  <a:pt x="61490" y="5580"/>
                </a:lnTo>
                <a:lnTo>
                  <a:pt x="61490" y="5590"/>
                </a:lnTo>
                <a:lnTo>
                  <a:pt x="61500" y="5590"/>
                </a:lnTo>
                <a:lnTo>
                  <a:pt x="61500" y="5600"/>
                </a:lnTo>
                <a:lnTo>
                  <a:pt x="61510" y="5600"/>
                </a:lnTo>
                <a:lnTo>
                  <a:pt x="61520" y="5600"/>
                </a:lnTo>
                <a:lnTo>
                  <a:pt x="61530" y="5600"/>
                </a:lnTo>
                <a:lnTo>
                  <a:pt x="61560" y="5580"/>
                </a:lnTo>
                <a:lnTo>
                  <a:pt x="61580" y="5580"/>
                </a:lnTo>
                <a:lnTo>
                  <a:pt x="61590" y="5570"/>
                </a:lnTo>
                <a:lnTo>
                  <a:pt x="61630" y="5560"/>
                </a:lnTo>
                <a:lnTo>
                  <a:pt x="61640" y="5580"/>
                </a:lnTo>
                <a:lnTo>
                  <a:pt x="61650" y="5570"/>
                </a:lnTo>
                <a:lnTo>
                  <a:pt x="61650" y="5580"/>
                </a:lnTo>
                <a:lnTo>
                  <a:pt x="61660" y="5600"/>
                </a:lnTo>
                <a:lnTo>
                  <a:pt x="61670" y="5620"/>
                </a:lnTo>
                <a:lnTo>
                  <a:pt x="61680" y="5630"/>
                </a:lnTo>
                <a:lnTo>
                  <a:pt x="61690" y="5640"/>
                </a:lnTo>
                <a:lnTo>
                  <a:pt x="61690" y="5630"/>
                </a:lnTo>
                <a:lnTo>
                  <a:pt x="61700" y="5630"/>
                </a:lnTo>
                <a:lnTo>
                  <a:pt x="61720" y="5640"/>
                </a:lnTo>
                <a:lnTo>
                  <a:pt x="61720" y="5630"/>
                </a:lnTo>
                <a:lnTo>
                  <a:pt x="61730" y="5630"/>
                </a:lnTo>
                <a:lnTo>
                  <a:pt x="61740" y="5630"/>
                </a:lnTo>
                <a:lnTo>
                  <a:pt x="61750" y="5620"/>
                </a:lnTo>
                <a:lnTo>
                  <a:pt x="61770" y="5610"/>
                </a:lnTo>
                <a:lnTo>
                  <a:pt x="61780" y="5610"/>
                </a:lnTo>
                <a:lnTo>
                  <a:pt x="61790" y="5620"/>
                </a:lnTo>
                <a:lnTo>
                  <a:pt x="61820" y="5620"/>
                </a:lnTo>
                <a:lnTo>
                  <a:pt x="61830" y="5630"/>
                </a:lnTo>
                <a:lnTo>
                  <a:pt x="61850" y="5630"/>
                </a:lnTo>
                <a:lnTo>
                  <a:pt x="61860" y="5630"/>
                </a:lnTo>
                <a:lnTo>
                  <a:pt x="61870" y="5640"/>
                </a:lnTo>
                <a:lnTo>
                  <a:pt x="61880" y="5650"/>
                </a:lnTo>
                <a:lnTo>
                  <a:pt x="61890" y="5650"/>
                </a:lnTo>
                <a:lnTo>
                  <a:pt x="61910" y="5640"/>
                </a:lnTo>
                <a:lnTo>
                  <a:pt x="61920" y="5650"/>
                </a:lnTo>
                <a:lnTo>
                  <a:pt x="61950" y="5660"/>
                </a:lnTo>
                <a:lnTo>
                  <a:pt x="61960" y="5650"/>
                </a:lnTo>
                <a:lnTo>
                  <a:pt x="61970" y="5650"/>
                </a:lnTo>
                <a:lnTo>
                  <a:pt x="62000" y="5650"/>
                </a:lnTo>
                <a:lnTo>
                  <a:pt x="62000" y="5660"/>
                </a:lnTo>
                <a:lnTo>
                  <a:pt x="62010" y="5660"/>
                </a:lnTo>
                <a:lnTo>
                  <a:pt x="62030" y="5670"/>
                </a:lnTo>
                <a:lnTo>
                  <a:pt x="62080" y="5660"/>
                </a:lnTo>
                <a:lnTo>
                  <a:pt x="62090" y="5660"/>
                </a:lnTo>
                <a:lnTo>
                  <a:pt x="62110" y="5660"/>
                </a:lnTo>
                <a:lnTo>
                  <a:pt x="62140" y="5650"/>
                </a:lnTo>
                <a:lnTo>
                  <a:pt x="62170" y="5630"/>
                </a:lnTo>
                <a:lnTo>
                  <a:pt x="62180" y="5600"/>
                </a:lnTo>
                <a:lnTo>
                  <a:pt x="62180" y="5590"/>
                </a:lnTo>
                <a:lnTo>
                  <a:pt x="62170" y="5600"/>
                </a:lnTo>
                <a:lnTo>
                  <a:pt x="62180" y="5580"/>
                </a:lnTo>
                <a:lnTo>
                  <a:pt x="62170" y="5570"/>
                </a:lnTo>
                <a:lnTo>
                  <a:pt x="62180" y="5570"/>
                </a:lnTo>
                <a:lnTo>
                  <a:pt x="62180" y="5560"/>
                </a:lnTo>
                <a:lnTo>
                  <a:pt x="62190" y="5560"/>
                </a:lnTo>
                <a:lnTo>
                  <a:pt x="62230" y="5550"/>
                </a:lnTo>
                <a:lnTo>
                  <a:pt x="62230" y="5560"/>
                </a:lnTo>
                <a:lnTo>
                  <a:pt x="62240" y="5560"/>
                </a:lnTo>
                <a:lnTo>
                  <a:pt x="62250" y="5550"/>
                </a:lnTo>
                <a:lnTo>
                  <a:pt x="62250" y="5560"/>
                </a:lnTo>
                <a:lnTo>
                  <a:pt x="62260" y="5560"/>
                </a:lnTo>
                <a:lnTo>
                  <a:pt x="62260" y="5550"/>
                </a:lnTo>
                <a:lnTo>
                  <a:pt x="62280" y="5560"/>
                </a:lnTo>
                <a:lnTo>
                  <a:pt x="62290" y="5560"/>
                </a:lnTo>
                <a:lnTo>
                  <a:pt x="62290" y="5570"/>
                </a:lnTo>
                <a:lnTo>
                  <a:pt x="62300" y="5570"/>
                </a:lnTo>
                <a:lnTo>
                  <a:pt x="62310" y="5580"/>
                </a:lnTo>
                <a:lnTo>
                  <a:pt x="62330" y="5590"/>
                </a:lnTo>
                <a:lnTo>
                  <a:pt x="62340" y="5590"/>
                </a:lnTo>
                <a:lnTo>
                  <a:pt x="62350" y="5600"/>
                </a:lnTo>
                <a:lnTo>
                  <a:pt x="62360" y="5600"/>
                </a:lnTo>
                <a:lnTo>
                  <a:pt x="62370" y="5600"/>
                </a:lnTo>
                <a:lnTo>
                  <a:pt x="62370" y="5610"/>
                </a:lnTo>
                <a:lnTo>
                  <a:pt x="62390" y="5600"/>
                </a:lnTo>
                <a:lnTo>
                  <a:pt x="62400" y="5600"/>
                </a:lnTo>
                <a:lnTo>
                  <a:pt x="62430" y="5600"/>
                </a:lnTo>
                <a:lnTo>
                  <a:pt x="62430" y="5610"/>
                </a:lnTo>
                <a:lnTo>
                  <a:pt x="62440" y="5610"/>
                </a:lnTo>
                <a:lnTo>
                  <a:pt x="62450" y="5610"/>
                </a:lnTo>
                <a:lnTo>
                  <a:pt x="62460" y="5620"/>
                </a:lnTo>
                <a:lnTo>
                  <a:pt x="62470" y="5630"/>
                </a:lnTo>
                <a:lnTo>
                  <a:pt x="62490" y="5630"/>
                </a:lnTo>
                <a:lnTo>
                  <a:pt x="62490" y="5640"/>
                </a:lnTo>
                <a:lnTo>
                  <a:pt x="62500" y="5640"/>
                </a:lnTo>
                <a:lnTo>
                  <a:pt x="62510" y="5650"/>
                </a:lnTo>
                <a:lnTo>
                  <a:pt x="62510" y="5660"/>
                </a:lnTo>
                <a:lnTo>
                  <a:pt x="62530" y="5660"/>
                </a:lnTo>
                <a:lnTo>
                  <a:pt x="62530" y="5670"/>
                </a:lnTo>
                <a:lnTo>
                  <a:pt x="62550" y="5680"/>
                </a:lnTo>
                <a:lnTo>
                  <a:pt x="62590" y="5690"/>
                </a:lnTo>
                <a:lnTo>
                  <a:pt x="62590" y="5680"/>
                </a:lnTo>
                <a:lnTo>
                  <a:pt x="62640" y="5690"/>
                </a:lnTo>
                <a:lnTo>
                  <a:pt x="62700" y="5690"/>
                </a:lnTo>
                <a:lnTo>
                  <a:pt x="62740" y="5700"/>
                </a:lnTo>
                <a:lnTo>
                  <a:pt x="62740" y="5690"/>
                </a:lnTo>
                <a:lnTo>
                  <a:pt x="62750" y="5690"/>
                </a:lnTo>
                <a:lnTo>
                  <a:pt x="62760" y="5700"/>
                </a:lnTo>
                <a:lnTo>
                  <a:pt x="62770" y="5700"/>
                </a:lnTo>
                <a:lnTo>
                  <a:pt x="62800" y="5700"/>
                </a:lnTo>
                <a:lnTo>
                  <a:pt x="62820" y="5700"/>
                </a:lnTo>
                <a:lnTo>
                  <a:pt x="62830" y="5700"/>
                </a:lnTo>
                <a:lnTo>
                  <a:pt x="62880" y="5700"/>
                </a:lnTo>
                <a:lnTo>
                  <a:pt x="62900" y="5700"/>
                </a:lnTo>
                <a:lnTo>
                  <a:pt x="62910" y="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