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Tissemsilt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Tissemsil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50" y="10970"/>
                </a:moveTo>
                <a:lnTo>
                  <a:pt x="50260" y="10950"/>
                </a:lnTo>
                <a:lnTo>
                  <a:pt x="50270" y="10950"/>
                </a:lnTo>
                <a:lnTo>
                  <a:pt x="50290" y="10920"/>
                </a:lnTo>
                <a:lnTo>
                  <a:pt x="50340" y="10930"/>
                </a:lnTo>
                <a:lnTo>
                  <a:pt x="50360" y="10940"/>
                </a:lnTo>
                <a:lnTo>
                  <a:pt x="50360" y="10960"/>
                </a:lnTo>
                <a:lnTo>
                  <a:pt x="50380" y="10970"/>
                </a:lnTo>
                <a:lnTo>
                  <a:pt x="50390" y="10960"/>
                </a:lnTo>
                <a:lnTo>
                  <a:pt x="50390" y="10970"/>
                </a:lnTo>
                <a:lnTo>
                  <a:pt x="50400" y="10970"/>
                </a:lnTo>
                <a:lnTo>
                  <a:pt x="50440" y="10970"/>
                </a:lnTo>
                <a:lnTo>
                  <a:pt x="50490" y="10990"/>
                </a:lnTo>
                <a:lnTo>
                  <a:pt x="50540" y="10980"/>
                </a:lnTo>
                <a:lnTo>
                  <a:pt x="50560" y="10990"/>
                </a:lnTo>
                <a:lnTo>
                  <a:pt x="50600" y="10980"/>
                </a:lnTo>
                <a:lnTo>
                  <a:pt x="50620" y="11000"/>
                </a:lnTo>
                <a:lnTo>
                  <a:pt x="50630" y="11040"/>
                </a:lnTo>
                <a:lnTo>
                  <a:pt x="50650" y="11020"/>
                </a:lnTo>
                <a:lnTo>
                  <a:pt x="50670" y="11020"/>
                </a:lnTo>
                <a:lnTo>
                  <a:pt x="50690" y="11020"/>
                </a:lnTo>
                <a:lnTo>
                  <a:pt x="50700" y="11030"/>
                </a:lnTo>
                <a:lnTo>
                  <a:pt x="50700" y="11040"/>
                </a:lnTo>
                <a:lnTo>
                  <a:pt x="50720" y="11050"/>
                </a:lnTo>
                <a:lnTo>
                  <a:pt x="50720" y="11060"/>
                </a:lnTo>
                <a:lnTo>
                  <a:pt x="50750" y="11070"/>
                </a:lnTo>
                <a:lnTo>
                  <a:pt x="50730" y="11160"/>
                </a:lnTo>
                <a:lnTo>
                  <a:pt x="50760" y="11210"/>
                </a:lnTo>
                <a:lnTo>
                  <a:pt x="50770" y="11220"/>
                </a:lnTo>
                <a:lnTo>
                  <a:pt x="50770" y="11260"/>
                </a:lnTo>
                <a:lnTo>
                  <a:pt x="50780" y="11260"/>
                </a:lnTo>
                <a:lnTo>
                  <a:pt x="50800" y="11250"/>
                </a:lnTo>
                <a:lnTo>
                  <a:pt x="50820" y="11270"/>
                </a:lnTo>
                <a:lnTo>
                  <a:pt x="50820" y="11280"/>
                </a:lnTo>
                <a:lnTo>
                  <a:pt x="50850" y="11270"/>
                </a:lnTo>
                <a:lnTo>
                  <a:pt x="50910" y="11250"/>
                </a:lnTo>
                <a:lnTo>
                  <a:pt x="50910" y="11220"/>
                </a:lnTo>
                <a:lnTo>
                  <a:pt x="50930" y="11250"/>
                </a:lnTo>
                <a:lnTo>
                  <a:pt x="50940" y="11260"/>
                </a:lnTo>
                <a:lnTo>
                  <a:pt x="50960" y="11240"/>
                </a:lnTo>
                <a:lnTo>
                  <a:pt x="50970" y="11240"/>
                </a:lnTo>
                <a:lnTo>
                  <a:pt x="50970" y="11230"/>
                </a:lnTo>
                <a:lnTo>
                  <a:pt x="50980" y="11140"/>
                </a:lnTo>
                <a:lnTo>
                  <a:pt x="50990" y="11120"/>
                </a:lnTo>
                <a:lnTo>
                  <a:pt x="51000" y="11110"/>
                </a:lnTo>
                <a:lnTo>
                  <a:pt x="51000" y="11090"/>
                </a:lnTo>
                <a:lnTo>
                  <a:pt x="51000" y="11080"/>
                </a:lnTo>
                <a:lnTo>
                  <a:pt x="51010" y="11070"/>
                </a:lnTo>
                <a:lnTo>
                  <a:pt x="51030" y="11070"/>
                </a:lnTo>
                <a:lnTo>
                  <a:pt x="51040" y="11060"/>
                </a:lnTo>
                <a:lnTo>
                  <a:pt x="51070" y="11070"/>
                </a:lnTo>
                <a:lnTo>
                  <a:pt x="51100" y="11050"/>
                </a:lnTo>
                <a:lnTo>
                  <a:pt x="51100" y="11030"/>
                </a:lnTo>
                <a:lnTo>
                  <a:pt x="51110" y="11020"/>
                </a:lnTo>
                <a:lnTo>
                  <a:pt x="51110" y="11010"/>
                </a:lnTo>
                <a:lnTo>
                  <a:pt x="51130" y="11000"/>
                </a:lnTo>
                <a:lnTo>
                  <a:pt x="51120" y="10990"/>
                </a:lnTo>
                <a:lnTo>
                  <a:pt x="51130" y="10990"/>
                </a:lnTo>
                <a:lnTo>
                  <a:pt x="51130" y="10970"/>
                </a:lnTo>
                <a:lnTo>
                  <a:pt x="51130" y="10960"/>
                </a:lnTo>
                <a:lnTo>
                  <a:pt x="51160" y="10940"/>
                </a:lnTo>
                <a:lnTo>
                  <a:pt x="51170" y="10940"/>
                </a:lnTo>
                <a:lnTo>
                  <a:pt x="51190" y="10930"/>
                </a:lnTo>
                <a:lnTo>
                  <a:pt x="51200" y="10930"/>
                </a:lnTo>
                <a:lnTo>
                  <a:pt x="51200" y="10920"/>
                </a:lnTo>
                <a:lnTo>
                  <a:pt x="51210" y="10920"/>
                </a:lnTo>
                <a:lnTo>
                  <a:pt x="51230" y="10880"/>
                </a:lnTo>
                <a:lnTo>
                  <a:pt x="51250" y="10880"/>
                </a:lnTo>
                <a:lnTo>
                  <a:pt x="51240" y="10870"/>
                </a:lnTo>
                <a:lnTo>
                  <a:pt x="51250" y="10860"/>
                </a:lnTo>
                <a:lnTo>
                  <a:pt x="51250" y="10850"/>
                </a:lnTo>
                <a:lnTo>
                  <a:pt x="51260" y="10850"/>
                </a:lnTo>
                <a:lnTo>
                  <a:pt x="51260" y="10840"/>
                </a:lnTo>
                <a:lnTo>
                  <a:pt x="51270" y="10840"/>
                </a:lnTo>
                <a:lnTo>
                  <a:pt x="51270" y="10830"/>
                </a:lnTo>
                <a:lnTo>
                  <a:pt x="51280" y="10830"/>
                </a:lnTo>
                <a:lnTo>
                  <a:pt x="51270" y="10830"/>
                </a:lnTo>
                <a:lnTo>
                  <a:pt x="51280" y="10820"/>
                </a:lnTo>
                <a:lnTo>
                  <a:pt x="51290" y="10830"/>
                </a:lnTo>
                <a:lnTo>
                  <a:pt x="51290" y="10810"/>
                </a:lnTo>
                <a:lnTo>
                  <a:pt x="51300" y="10820"/>
                </a:lnTo>
                <a:lnTo>
                  <a:pt x="51300" y="10810"/>
                </a:lnTo>
                <a:lnTo>
                  <a:pt x="51300" y="10800"/>
                </a:lnTo>
                <a:lnTo>
                  <a:pt x="51320" y="10800"/>
                </a:lnTo>
                <a:lnTo>
                  <a:pt x="51420" y="10770"/>
                </a:lnTo>
                <a:lnTo>
                  <a:pt x="51440" y="10760"/>
                </a:lnTo>
                <a:lnTo>
                  <a:pt x="51440" y="10740"/>
                </a:lnTo>
                <a:lnTo>
                  <a:pt x="51470" y="10730"/>
                </a:lnTo>
                <a:lnTo>
                  <a:pt x="51470" y="10710"/>
                </a:lnTo>
                <a:lnTo>
                  <a:pt x="51460" y="10700"/>
                </a:lnTo>
                <a:lnTo>
                  <a:pt x="51470" y="10690"/>
                </a:lnTo>
                <a:lnTo>
                  <a:pt x="51460" y="10680"/>
                </a:lnTo>
                <a:lnTo>
                  <a:pt x="51490" y="10640"/>
                </a:lnTo>
                <a:lnTo>
                  <a:pt x="51500" y="10660"/>
                </a:lnTo>
                <a:lnTo>
                  <a:pt x="51500" y="10670"/>
                </a:lnTo>
                <a:lnTo>
                  <a:pt x="51510" y="10680"/>
                </a:lnTo>
                <a:lnTo>
                  <a:pt x="51490" y="10710"/>
                </a:lnTo>
                <a:lnTo>
                  <a:pt x="51500" y="10730"/>
                </a:lnTo>
                <a:lnTo>
                  <a:pt x="51490" y="10730"/>
                </a:lnTo>
                <a:lnTo>
                  <a:pt x="51480" y="10740"/>
                </a:lnTo>
                <a:lnTo>
                  <a:pt x="51480" y="10750"/>
                </a:lnTo>
                <a:lnTo>
                  <a:pt x="51480" y="10770"/>
                </a:lnTo>
                <a:lnTo>
                  <a:pt x="51490" y="10800"/>
                </a:lnTo>
                <a:lnTo>
                  <a:pt x="51500" y="10820"/>
                </a:lnTo>
                <a:lnTo>
                  <a:pt x="51500" y="10830"/>
                </a:lnTo>
                <a:lnTo>
                  <a:pt x="51490" y="10840"/>
                </a:lnTo>
                <a:lnTo>
                  <a:pt x="51490" y="10850"/>
                </a:lnTo>
                <a:lnTo>
                  <a:pt x="51500" y="10840"/>
                </a:lnTo>
                <a:lnTo>
                  <a:pt x="51510" y="10840"/>
                </a:lnTo>
                <a:lnTo>
                  <a:pt x="51520" y="10830"/>
                </a:lnTo>
                <a:lnTo>
                  <a:pt x="51530" y="10830"/>
                </a:lnTo>
                <a:lnTo>
                  <a:pt x="51550" y="10850"/>
                </a:lnTo>
                <a:lnTo>
                  <a:pt x="51570" y="10860"/>
                </a:lnTo>
                <a:lnTo>
                  <a:pt x="51590" y="10880"/>
                </a:lnTo>
                <a:lnTo>
                  <a:pt x="51620" y="10880"/>
                </a:lnTo>
                <a:lnTo>
                  <a:pt x="51650" y="10870"/>
                </a:lnTo>
                <a:lnTo>
                  <a:pt x="51670" y="10860"/>
                </a:lnTo>
                <a:lnTo>
                  <a:pt x="51680" y="10850"/>
                </a:lnTo>
                <a:lnTo>
                  <a:pt x="51690" y="10820"/>
                </a:lnTo>
                <a:lnTo>
                  <a:pt x="51730" y="10800"/>
                </a:lnTo>
                <a:lnTo>
                  <a:pt x="51760" y="10800"/>
                </a:lnTo>
                <a:lnTo>
                  <a:pt x="51770" y="10810"/>
                </a:lnTo>
                <a:lnTo>
                  <a:pt x="51780" y="10820"/>
                </a:lnTo>
                <a:lnTo>
                  <a:pt x="51820" y="10800"/>
                </a:lnTo>
                <a:lnTo>
                  <a:pt x="51820" y="10790"/>
                </a:lnTo>
                <a:lnTo>
                  <a:pt x="51840" y="10780"/>
                </a:lnTo>
                <a:lnTo>
                  <a:pt x="51830" y="10770"/>
                </a:lnTo>
                <a:lnTo>
                  <a:pt x="51840" y="10760"/>
                </a:lnTo>
                <a:lnTo>
                  <a:pt x="51860" y="10740"/>
                </a:lnTo>
                <a:lnTo>
                  <a:pt x="51900" y="10740"/>
                </a:lnTo>
                <a:lnTo>
                  <a:pt x="51910" y="10750"/>
                </a:lnTo>
                <a:lnTo>
                  <a:pt x="51930" y="10740"/>
                </a:lnTo>
                <a:lnTo>
                  <a:pt x="51950" y="10740"/>
                </a:lnTo>
                <a:lnTo>
                  <a:pt x="51960" y="10750"/>
                </a:lnTo>
                <a:lnTo>
                  <a:pt x="51970" y="10750"/>
                </a:lnTo>
                <a:lnTo>
                  <a:pt x="51970" y="10760"/>
                </a:lnTo>
                <a:lnTo>
                  <a:pt x="52000" y="10760"/>
                </a:lnTo>
                <a:lnTo>
                  <a:pt x="52010" y="10770"/>
                </a:lnTo>
                <a:lnTo>
                  <a:pt x="52010" y="10760"/>
                </a:lnTo>
                <a:lnTo>
                  <a:pt x="52040" y="10760"/>
                </a:lnTo>
                <a:lnTo>
                  <a:pt x="52030" y="10750"/>
                </a:lnTo>
                <a:lnTo>
                  <a:pt x="52030" y="10730"/>
                </a:lnTo>
                <a:lnTo>
                  <a:pt x="52060" y="10710"/>
                </a:lnTo>
                <a:lnTo>
                  <a:pt x="52070" y="10710"/>
                </a:lnTo>
                <a:lnTo>
                  <a:pt x="52080" y="10720"/>
                </a:lnTo>
                <a:lnTo>
                  <a:pt x="52100" y="10730"/>
                </a:lnTo>
                <a:lnTo>
                  <a:pt x="52090" y="10750"/>
                </a:lnTo>
                <a:lnTo>
                  <a:pt x="52080" y="10770"/>
                </a:lnTo>
                <a:lnTo>
                  <a:pt x="52090" y="10780"/>
                </a:lnTo>
                <a:lnTo>
                  <a:pt x="52110" y="10790"/>
                </a:lnTo>
                <a:lnTo>
                  <a:pt x="52120" y="10840"/>
                </a:lnTo>
                <a:lnTo>
                  <a:pt x="52130" y="10850"/>
                </a:lnTo>
                <a:lnTo>
                  <a:pt x="52130" y="10840"/>
                </a:lnTo>
                <a:lnTo>
                  <a:pt x="52140" y="10840"/>
                </a:lnTo>
                <a:lnTo>
                  <a:pt x="52140" y="10850"/>
                </a:lnTo>
                <a:lnTo>
                  <a:pt x="52130" y="10840"/>
                </a:lnTo>
                <a:lnTo>
                  <a:pt x="52130" y="10850"/>
                </a:lnTo>
                <a:lnTo>
                  <a:pt x="52130" y="10880"/>
                </a:lnTo>
                <a:lnTo>
                  <a:pt x="52140" y="10890"/>
                </a:lnTo>
                <a:lnTo>
                  <a:pt x="52140" y="10880"/>
                </a:lnTo>
                <a:lnTo>
                  <a:pt x="52150" y="10900"/>
                </a:lnTo>
                <a:lnTo>
                  <a:pt x="52160" y="10900"/>
                </a:lnTo>
                <a:lnTo>
                  <a:pt x="52170" y="10900"/>
                </a:lnTo>
                <a:lnTo>
                  <a:pt x="52200" y="10900"/>
                </a:lnTo>
                <a:lnTo>
                  <a:pt x="52200" y="10890"/>
                </a:lnTo>
                <a:lnTo>
                  <a:pt x="52220" y="10900"/>
                </a:lnTo>
                <a:lnTo>
                  <a:pt x="52230" y="10910"/>
                </a:lnTo>
                <a:lnTo>
                  <a:pt x="52250" y="10900"/>
                </a:lnTo>
                <a:lnTo>
                  <a:pt x="52270" y="10890"/>
                </a:lnTo>
                <a:lnTo>
                  <a:pt x="52300" y="10890"/>
                </a:lnTo>
                <a:lnTo>
                  <a:pt x="52370" y="10910"/>
                </a:lnTo>
                <a:lnTo>
                  <a:pt x="52380" y="10910"/>
                </a:lnTo>
                <a:lnTo>
                  <a:pt x="52380" y="10920"/>
                </a:lnTo>
                <a:lnTo>
                  <a:pt x="52400" y="10920"/>
                </a:lnTo>
                <a:lnTo>
                  <a:pt x="52410" y="10920"/>
                </a:lnTo>
                <a:lnTo>
                  <a:pt x="52410" y="10940"/>
                </a:lnTo>
                <a:lnTo>
                  <a:pt x="52440" y="10970"/>
                </a:lnTo>
                <a:lnTo>
                  <a:pt x="52450" y="10960"/>
                </a:lnTo>
                <a:lnTo>
                  <a:pt x="52470" y="10970"/>
                </a:lnTo>
                <a:lnTo>
                  <a:pt x="52470" y="11000"/>
                </a:lnTo>
                <a:lnTo>
                  <a:pt x="52470" y="11020"/>
                </a:lnTo>
                <a:lnTo>
                  <a:pt x="52490" y="11040"/>
                </a:lnTo>
                <a:lnTo>
                  <a:pt x="52510" y="11060"/>
                </a:lnTo>
                <a:lnTo>
                  <a:pt x="52520" y="11060"/>
                </a:lnTo>
                <a:lnTo>
                  <a:pt x="52530" y="11070"/>
                </a:lnTo>
                <a:lnTo>
                  <a:pt x="52540" y="11080"/>
                </a:lnTo>
                <a:lnTo>
                  <a:pt x="52550" y="11100"/>
                </a:lnTo>
                <a:lnTo>
                  <a:pt x="52550" y="11130"/>
                </a:lnTo>
                <a:lnTo>
                  <a:pt x="52570" y="11130"/>
                </a:lnTo>
                <a:lnTo>
                  <a:pt x="52580" y="11150"/>
                </a:lnTo>
                <a:lnTo>
                  <a:pt x="52590" y="11150"/>
                </a:lnTo>
                <a:lnTo>
                  <a:pt x="52610" y="11140"/>
                </a:lnTo>
                <a:lnTo>
                  <a:pt x="52650" y="11140"/>
                </a:lnTo>
                <a:lnTo>
                  <a:pt x="52680" y="11160"/>
                </a:lnTo>
                <a:lnTo>
                  <a:pt x="52720" y="11140"/>
                </a:lnTo>
                <a:lnTo>
                  <a:pt x="52790" y="11200"/>
                </a:lnTo>
                <a:lnTo>
                  <a:pt x="52790" y="11210"/>
                </a:lnTo>
                <a:lnTo>
                  <a:pt x="52810" y="11210"/>
                </a:lnTo>
                <a:lnTo>
                  <a:pt x="52810" y="11220"/>
                </a:lnTo>
                <a:lnTo>
                  <a:pt x="52820" y="11200"/>
                </a:lnTo>
                <a:lnTo>
                  <a:pt x="52830" y="11180"/>
                </a:lnTo>
                <a:lnTo>
                  <a:pt x="52840" y="11170"/>
                </a:lnTo>
                <a:lnTo>
                  <a:pt x="52860" y="11180"/>
                </a:lnTo>
                <a:lnTo>
                  <a:pt x="52880" y="11170"/>
                </a:lnTo>
                <a:lnTo>
                  <a:pt x="52910" y="11180"/>
                </a:lnTo>
                <a:lnTo>
                  <a:pt x="52900" y="11180"/>
                </a:lnTo>
                <a:lnTo>
                  <a:pt x="52910" y="11290"/>
                </a:lnTo>
                <a:lnTo>
                  <a:pt x="52910" y="11360"/>
                </a:lnTo>
                <a:lnTo>
                  <a:pt x="52890" y="11400"/>
                </a:lnTo>
                <a:lnTo>
                  <a:pt x="52890" y="11420"/>
                </a:lnTo>
                <a:lnTo>
                  <a:pt x="52870" y="11460"/>
                </a:lnTo>
                <a:lnTo>
                  <a:pt x="52860" y="11480"/>
                </a:lnTo>
                <a:lnTo>
                  <a:pt x="52860" y="11510"/>
                </a:lnTo>
                <a:lnTo>
                  <a:pt x="52840" y="11530"/>
                </a:lnTo>
                <a:lnTo>
                  <a:pt x="52840" y="11540"/>
                </a:lnTo>
                <a:lnTo>
                  <a:pt x="52830" y="11540"/>
                </a:lnTo>
                <a:lnTo>
                  <a:pt x="52830" y="11560"/>
                </a:lnTo>
                <a:lnTo>
                  <a:pt x="52830" y="11580"/>
                </a:lnTo>
                <a:lnTo>
                  <a:pt x="52820" y="11600"/>
                </a:lnTo>
                <a:lnTo>
                  <a:pt x="52800" y="11610"/>
                </a:lnTo>
                <a:lnTo>
                  <a:pt x="52780" y="11610"/>
                </a:lnTo>
                <a:lnTo>
                  <a:pt x="52750" y="11640"/>
                </a:lnTo>
                <a:lnTo>
                  <a:pt x="52760" y="11660"/>
                </a:lnTo>
                <a:lnTo>
                  <a:pt x="52750" y="11670"/>
                </a:lnTo>
                <a:lnTo>
                  <a:pt x="52770" y="11690"/>
                </a:lnTo>
                <a:lnTo>
                  <a:pt x="52760" y="11690"/>
                </a:lnTo>
                <a:lnTo>
                  <a:pt x="52770" y="11710"/>
                </a:lnTo>
                <a:lnTo>
                  <a:pt x="52770" y="11730"/>
                </a:lnTo>
                <a:lnTo>
                  <a:pt x="52780" y="11750"/>
                </a:lnTo>
                <a:lnTo>
                  <a:pt x="52780" y="11780"/>
                </a:lnTo>
                <a:lnTo>
                  <a:pt x="52780" y="11800"/>
                </a:lnTo>
                <a:lnTo>
                  <a:pt x="52780" y="11820"/>
                </a:lnTo>
                <a:lnTo>
                  <a:pt x="52780" y="11850"/>
                </a:lnTo>
                <a:lnTo>
                  <a:pt x="52780" y="11870"/>
                </a:lnTo>
                <a:lnTo>
                  <a:pt x="52710" y="12000"/>
                </a:lnTo>
                <a:lnTo>
                  <a:pt x="52660" y="12000"/>
                </a:lnTo>
                <a:lnTo>
                  <a:pt x="52600" y="12040"/>
                </a:lnTo>
                <a:lnTo>
                  <a:pt x="52590" y="12050"/>
                </a:lnTo>
                <a:lnTo>
                  <a:pt x="52480" y="12030"/>
                </a:lnTo>
                <a:lnTo>
                  <a:pt x="52480" y="12020"/>
                </a:lnTo>
                <a:lnTo>
                  <a:pt x="52490" y="12010"/>
                </a:lnTo>
                <a:lnTo>
                  <a:pt x="52480" y="12010"/>
                </a:lnTo>
                <a:lnTo>
                  <a:pt x="52480" y="11990"/>
                </a:lnTo>
                <a:lnTo>
                  <a:pt x="52470" y="11980"/>
                </a:lnTo>
                <a:lnTo>
                  <a:pt x="52420" y="11950"/>
                </a:lnTo>
                <a:lnTo>
                  <a:pt x="52380" y="11940"/>
                </a:lnTo>
                <a:lnTo>
                  <a:pt x="52290" y="11960"/>
                </a:lnTo>
                <a:lnTo>
                  <a:pt x="52250" y="11950"/>
                </a:lnTo>
                <a:lnTo>
                  <a:pt x="52210" y="11960"/>
                </a:lnTo>
                <a:lnTo>
                  <a:pt x="52170" y="12050"/>
                </a:lnTo>
                <a:lnTo>
                  <a:pt x="52160" y="12060"/>
                </a:lnTo>
                <a:lnTo>
                  <a:pt x="52160" y="12080"/>
                </a:lnTo>
                <a:lnTo>
                  <a:pt x="52140" y="12080"/>
                </a:lnTo>
                <a:lnTo>
                  <a:pt x="52160" y="12090"/>
                </a:lnTo>
                <a:lnTo>
                  <a:pt x="52160" y="12100"/>
                </a:lnTo>
                <a:lnTo>
                  <a:pt x="52160" y="12120"/>
                </a:lnTo>
                <a:lnTo>
                  <a:pt x="52170" y="12120"/>
                </a:lnTo>
                <a:lnTo>
                  <a:pt x="52170" y="12140"/>
                </a:lnTo>
                <a:lnTo>
                  <a:pt x="52180" y="12140"/>
                </a:lnTo>
                <a:lnTo>
                  <a:pt x="52180" y="12150"/>
                </a:lnTo>
                <a:lnTo>
                  <a:pt x="52190" y="12160"/>
                </a:lnTo>
                <a:lnTo>
                  <a:pt x="52190" y="12170"/>
                </a:lnTo>
                <a:lnTo>
                  <a:pt x="52180" y="12190"/>
                </a:lnTo>
                <a:lnTo>
                  <a:pt x="52180" y="12200"/>
                </a:lnTo>
                <a:lnTo>
                  <a:pt x="52190" y="12210"/>
                </a:lnTo>
                <a:lnTo>
                  <a:pt x="52180" y="12220"/>
                </a:lnTo>
                <a:lnTo>
                  <a:pt x="52170" y="12230"/>
                </a:lnTo>
                <a:lnTo>
                  <a:pt x="52170" y="12260"/>
                </a:lnTo>
                <a:lnTo>
                  <a:pt x="52160" y="12260"/>
                </a:lnTo>
                <a:lnTo>
                  <a:pt x="52210" y="12370"/>
                </a:lnTo>
                <a:lnTo>
                  <a:pt x="52280" y="12390"/>
                </a:lnTo>
                <a:lnTo>
                  <a:pt x="52350" y="12410"/>
                </a:lnTo>
                <a:lnTo>
                  <a:pt x="52530" y="12480"/>
                </a:lnTo>
                <a:lnTo>
                  <a:pt x="52710" y="12500"/>
                </a:lnTo>
                <a:lnTo>
                  <a:pt x="52710" y="12510"/>
                </a:lnTo>
                <a:lnTo>
                  <a:pt x="52730" y="12530"/>
                </a:lnTo>
                <a:lnTo>
                  <a:pt x="52750" y="12530"/>
                </a:lnTo>
                <a:lnTo>
                  <a:pt x="52770" y="12530"/>
                </a:lnTo>
                <a:lnTo>
                  <a:pt x="52780" y="12520"/>
                </a:lnTo>
                <a:lnTo>
                  <a:pt x="52790" y="12520"/>
                </a:lnTo>
                <a:lnTo>
                  <a:pt x="52800" y="12530"/>
                </a:lnTo>
                <a:lnTo>
                  <a:pt x="52800" y="12540"/>
                </a:lnTo>
                <a:lnTo>
                  <a:pt x="52800" y="12550"/>
                </a:lnTo>
                <a:lnTo>
                  <a:pt x="52780" y="12590"/>
                </a:lnTo>
                <a:lnTo>
                  <a:pt x="52710" y="12660"/>
                </a:lnTo>
                <a:lnTo>
                  <a:pt x="52680" y="12670"/>
                </a:lnTo>
                <a:lnTo>
                  <a:pt x="52680" y="12680"/>
                </a:lnTo>
                <a:lnTo>
                  <a:pt x="52660" y="12680"/>
                </a:lnTo>
                <a:lnTo>
                  <a:pt x="52650" y="12940"/>
                </a:lnTo>
                <a:lnTo>
                  <a:pt x="52460" y="12930"/>
                </a:lnTo>
                <a:lnTo>
                  <a:pt x="52260" y="12910"/>
                </a:lnTo>
                <a:lnTo>
                  <a:pt x="52100" y="12950"/>
                </a:lnTo>
                <a:lnTo>
                  <a:pt x="52060" y="12960"/>
                </a:lnTo>
                <a:lnTo>
                  <a:pt x="52010" y="12970"/>
                </a:lnTo>
                <a:lnTo>
                  <a:pt x="51950" y="12990"/>
                </a:lnTo>
                <a:lnTo>
                  <a:pt x="51880" y="13000"/>
                </a:lnTo>
                <a:lnTo>
                  <a:pt x="51870" y="13000"/>
                </a:lnTo>
                <a:lnTo>
                  <a:pt x="51870" y="12990"/>
                </a:lnTo>
                <a:lnTo>
                  <a:pt x="51900" y="12860"/>
                </a:lnTo>
                <a:lnTo>
                  <a:pt x="51880" y="12800"/>
                </a:lnTo>
                <a:lnTo>
                  <a:pt x="51770" y="12820"/>
                </a:lnTo>
                <a:lnTo>
                  <a:pt x="51740" y="12810"/>
                </a:lnTo>
                <a:lnTo>
                  <a:pt x="51710" y="12810"/>
                </a:lnTo>
                <a:lnTo>
                  <a:pt x="51660" y="12830"/>
                </a:lnTo>
                <a:lnTo>
                  <a:pt x="51600" y="12840"/>
                </a:lnTo>
                <a:lnTo>
                  <a:pt x="51580" y="12810"/>
                </a:lnTo>
                <a:lnTo>
                  <a:pt x="51570" y="12790"/>
                </a:lnTo>
                <a:lnTo>
                  <a:pt x="51560" y="12790"/>
                </a:lnTo>
                <a:lnTo>
                  <a:pt x="51580" y="12770"/>
                </a:lnTo>
                <a:lnTo>
                  <a:pt x="51580" y="12750"/>
                </a:lnTo>
                <a:lnTo>
                  <a:pt x="51600" y="12750"/>
                </a:lnTo>
                <a:lnTo>
                  <a:pt x="51620" y="12740"/>
                </a:lnTo>
                <a:lnTo>
                  <a:pt x="51670" y="12730"/>
                </a:lnTo>
                <a:lnTo>
                  <a:pt x="51680" y="12690"/>
                </a:lnTo>
                <a:lnTo>
                  <a:pt x="51690" y="12670"/>
                </a:lnTo>
                <a:lnTo>
                  <a:pt x="51690" y="12650"/>
                </a:lnTo>
                <a:lnTo>
                  <a:pt x="51670" y="12640"/>
                </a:lnTo>
                <a:lnTo>
                  <a:pt x="51670" y="12650"/>
                </a:lnTo>
                <a:lnTo>
                  <a:pt x="51640" y="12650"/>
                </a:lnTo>
                <a:lnTo>
                  <a:pt x="51600" y="12690"/>
                </a:lnTo>
                <a:lnTo>
                  <a:pt x="51570" y="12690"/>
                </a:lnTo>
                <a:lnTo>
                  <a:pt x="51540" y="12690"/>
                </a:lnTo>
                <a:lnTo>
                  <a:pt x="51530" y="12690"/>
                </a:lnTo>
                <a:lnTo>
                  <a:pt x="51510" y="12710"/>
                </a:lnTo>
                <a:lnTo>
                  <a:pt x="51490" y="12710"/>
                </a:lnTo>
                <a:lnTo>
                  <a:pt x="51480" y="12710"/>
                </a:lnTo>
                <a:lnTo>
                  <a:pt x="51460" y="12720"/>
                </a:lnTo>
                <a:lnTo>
                  <a:pt x="51450" y="12750"/>
                </a:lnTo>
                <a:lnTo>
                  <a:pt x="51460" y="12770"/>
                </a:lnTo>
                <a:lnTo>
                  <a:pt x="51450" y="12770"/>
                </a:lnTo>
                <a:lnTo>
                  <a:pt x="51440" y="12780"/>
                </a:lnTo>
                <a:lnTo>
                  <a:pt x="51430" y="12790"/>
                </a:lnTo>
                <a:lnTo>
                  <a:pt x="51400" y="12800"/>
                </a:lnTo>
                <a:lnTo>
                  <a:pt x="51410" y="12820"/>
                </a:lnTo>
                <a:lnTo>
                  <a:pt x="51400" y="12830"/>
                </a:lnTo>
                <a:lnTo>
                  <a:pt x="51410" y="12830"/>
                </a:lnTo>
                <a:lnTo>
                  <a:pt x="51400" y="12830"/>
                </a:lnTo>
                <a:lnTo>
                  <a:pt x="51410" y="12840"/>
                </a:lnTo>
                <a:lnTo>
                  <a:pt x="51400" y="12850"/>
                </a:lnTo>
                <a:lnTo>
                  <a:pt x="51380" y="12870"/>
                </a:lnTo>
                <a:lnTo>
                  <a:pt x="51350" y="12870"/>
                </a:lnTo>
                <a:lnTo>
                  <a:pt x="51340" y="12880"/>
                </a:lnTo>
                <a:lnTo>
                  <a:pt x="51330" y="12890"/>
                </a:lnTo>
                <a:lnTo>
                  <a:pt x="51330" y="12880"/>
                </a:lnTo>
                <a:lnTo>
                  <a:pt x="51320" y="12880"/>
                </a:lnTo>
                <a:lnTo>
                  <a:pt x="51290" y="12870"/>
                </a:lnTo>
                <a:lnTo>
                  <a:pt x="51270" y="12870"/>
                </a:lnTo>
                <a:lnTo>
                  <a:pt x="51240" y="12880"/>
                </a:lnTo>
                <a:lnTo>
                  <a:pt x="51220" y="12880"/>
                </a:lnTo>
                <a:lnTo>
                  <a:pt x="51190" y="12890"/>
                </a:lnTo>
                <a:lnTo>
                  <a:pt x="51160" y="12920"/>
                </a:lnTo>
                <a:lnTo>
                  <a:pt x="51120" y="12910"/>
                </a:lnTo>
                <a:lnTo>
                  <a:pt x="51110" y="12930"/>
                </a:lnTo>
                <a:lnTo>
                  <a:pt x="51080" y="12920"/>
                </a:lnTo>
                <a:lnTo>
                  <a:pt x="51030" y="12950"/>
                </a:lnTo>
                <a:lnTo>
                  <a:pt x="51030" y="12940"/>
                </a:lnTo>
                <a:lnTo>
                  <a:pt x="51020" y="12950"/>
                </a:lnTo>
                <a:lnTo>
                  <a:pt x="51020" y="12940"/>
                </a:lnTo>
                <a:lnTo>
                  <a:pt x="51010" y="12940"/>
                </a:lnTo>
                <a:lnTo>
                  <a:pt x="50960" y="12930"/>
                </a:lnTo>
                <a:lnTo>
                  <a:pt x="50920" y="12940"/>
                </a:lnTo>
                <a:lnTo>
                  <a:pt x="50910" y="12930"/>
                </a:lnTo>
                <a:lnTo>
                  <a:pt x="50890" y="12930"/>
                </a:lnTo>
                <a:lnTo>
                  <a:pt x="50880" y="12940"/>
                </a:lnTo>
                <a:lnTo>
                  <a:pt x="50870" y="12960"/>
                </a:lnTo>
                <a:lnTo>
                  <a:pt x="50860" y="12960"/>
                </a:lnTo>
                <a:lnTo>
                  <a:pt x="50820" y="12950"/>
                </a:lnTo>
                <a:lnTo>
                  <a:pt x="50810" y="12950"/>
                </a:lnTo>
                <a:lnTo>
                  <a:pt x="50780" y="12950"/>
                </a:lnTo>
                <a:lnTo>
                  <a:pt x="50770" y="12950"/>
                </a:lnTo>
                <a:lnTo>
                  <a:pt x="50760" y="12950"/>
                </a:lnTo>
                <a:lnTo>
                  <a:pt x="50760" y="12960"/>
                </a:lnTo>
                <a:lnTo>
                  <a:pt x="50750" y="12970"/>
                </a:lnTo>
                <a:lnTo>
                  <a:pt x="50730" y="12970"/>
                </a:lnTo>
                <a:lnTo>
                  <a:pt x="50690" y="12950"/>
                </a:lnTo>
                <a:lnTo>
                  <a:pt x="50690" y="12940"/>
                </a:lnTo>
                <a:lnTo>
                  <a:pt x="50680" y="12930"/>
                </a:lnTo>
                <a:lnTo>
                  <a:pt x="50670" y="12930"/>
                </a:lnTo>
                <a:lnTo>
                  <a:pt x="50640" y="12950"/>
                </a:lnTo>
                <a:lnTo>
                  <a:pt x="50630" y="12950"/>
                </a:lnTo>
                <a:lnTo>
                  <a:pt x="50630" y="12940"/>
                </a:lnTo>
                <a:lnTo>
                  <a:pt x="50620" y="12930"/>
                </a:lnTo>
                <a:lnTo>
                  <a:pt x="50610" y="12930"/>
                </a:lnTo>
                <a:lnTo>
                  <a:pt x="50600" y="12930"/>
                </a:lnTo>
                <a:lnTo>
                  <a:pt x="50570" y="12940"/>
                </a:lnTo>
                <a:lnTo>
                  <a:pt x="50550" y="12930"/>
                </a:lnTo>
                <a:lnTo>
                  <a:pt x="50540" y="12940"/>
                </a:lnTo>
                <a:lnTo>
                  <a:pt x="50520" y="12940"/>
                </a:lnTo>
                <a:lnTo>
                  <a:pt x="50500" y="12940"/>
                </a:lnTo>
                <a:lnTo>
                  <a:pt x="50480" y="12920"/>
                </a:lnTo>
                <a:lnTo>
                  <a:pt x="50450" y="12930"/>
                </a:lnTo>
                <a:lnTo>
                  <a:pt x="50440" y="12930"/>
                </a:lnTo>
                <a:lnTo>
                  <a:pt x="50420" y="12940"/>
                </a:lnTo>
                <a:lnTo>
                  <a:pt x="50390" y="12940"/>
                </a:lnTo>
                <a:lnTo>
                  <a:pt x="50380" y="12950"/>
                </a:lnTo>
                <a:lnTo>
                  <a:pt x="50390" y="12980"/>
                </a:lnTo>
                <a:lnTo>
                  <a:pt x="50390" y="12990"/>
                </a:lnTo>
                <a:lnTo>
                  <a:pt x="50390" y="13000"/>
                </a:lnTo>
                <a:lnTo>
                  <a:pt x="50380" y="13010"/>
                </a:lnTo>
                <a:lnTo>
                  <a:pt x="50340" y="13000"/>
                </a:lnTo>
                <a:lnTo>
                  <a:pt x="50340" y="12980"/>
                </a:lnTo>
                <a:lnTo>
                  <a:pt x="50320" y="12950"/>
                </a:lnTo>
                <a:lnTo>
                  <a:pt x="50310" y="12940"/>
                </a:lnTo>
                <a:lnTo>
                  <a:pt x="50310" y="12930"/>
                </a:lnTo>
                <a:lnTo>
                  <a:pt x="50310" y="12920"/>
                </a:lnTo>
                <a:lnTo>
                  <a:pt x="50300" y="12910"/>
                </a:lnTo>
                <a:lnTo>
                  <a:pt x="50320" y="12880"/>
                </a:lnTo>
                <a:lnTo>
                  <a:pt x="50300" y="12870"/>
                </a:lnTo>
                <a:lnTo>
                  <a:pt x="50290" y="12860"/>
                </a:lnTo>
                <a:lnTo>
                  <a:pt x="50280" y="12840"/>
                </a:lnTo>
                <a:lnTo>
                  <a:pt x="50270" y="12840"/>
                </a:lnTo>
                <a:lnTo>
                  <a:pt x="50230" y="12840"/>
                </a:lnTo>
                <a:lnTo>
                  <a:pt x="50210" y="12830"/>
                </a:lnTo>
                <a:lnTo>
                  <a:pt x="50180" y="12830"/>
                </a:lnTo>
                <a:lnTo>
                  <a:pt x="50170" y="12810"/>
                </a:lnTo>
                <a:lnTo>
                  <a:pt x="50170" y="12830"/>
                </a:lnTo>
                <a:lnTo>
                  <a:pt x="50170" y="12870"/>
                </a:lnTo>
                <a:lnTo>
                  <a:pt x="50200" y="12920"/>
                </a:lnTo>
                <a:lnTo>
                  <a:pt x="50200" y="12930"/>
                </a:lnTo>
                <a:lnTo>
                  <a:pt x="50190" y="12950"/>
                </a:lnTo>
                <a:lnTo>
                  <a:pt x="50200" y="12970"/>
                </a:lnTo>
                <a:lnTo>
                  <a:pt x="50130" y="13030"/>
                </a:lnTo>
                <a:lnTo>
                  <a:pt x="50120" y="13010"/>
                </a:lnTo>
                <a:lnTo>
                  <a:pt x="50100" y="13000"/>
                </a:lnTo>
                <a:lnTo>
                  <a:pt x="50090" y="13010"/>
                </a:lnTo>
                <a:lnTo>
                  <a:pt x="50090" y="13000"/>
                </a:lnTo>
                <a:lnTo>
                  <a:pt x="50060" y="13000"/>
                </a:lnTo>
                <a:lnTo>
                  <a:pt x="50040" y="12990"/>
                </a:lnTo>
                <a:lnTo>
                  <a:pt x="50030" y="12990"/>
                </a:lnTo>
                <a:lnTo>
                  <a:pt x="50000" y="13000"/>
                </a:lnTo>
                <a:lnTo>
                  <a:pt x="49990" y="13000"/>
                </a:lnTo>
                <a:lnTo>
                  <a:pt x="49970" y="13000"/>
                </a:lnTo>
                <a:lnTo>
                  <a:pt x="49930" y="12980"/>
                </a:lnTo>
                <a:lnTo>
                  <a:pt x="49920" y="12950"/>
                </a:lnTo>
                <a:lnTo>
                  <a:pt x="49910" y="12910"/>
                </a:lnTo>
                <a:lnTo>
                  <a:pt x="49880" y="12890"/>
                </a:lnTo>
                <a:lnTo>
                  <a:pt x="49880" y="12880"/>
                </a:lnTo>
                <a:lnTo>
                  <a:pt x="49850" y="12870"/>
                </a:lnTo>
                <a:lnTo>
                  <a:pt x="49840" y="12850"/>
                </a:lnTo>
                <a:lnTo>
                  <a:pt x="49810" y="12840"/>
                </a:lnTo>
                <a:lnTo>
                  <a:pt x="49800" y="12840"/>
                </a:lnTo>
                <a:lnTo>
                  <a:pt x="49800" y="12820"/>
                </a:lnTo>
                <a:lnTo>
                  <a:pt x="49770" y="12800"/>
                </a:lnTo>
                <a:lnTo>
                  <a:pt x="49780" y="12760"/>
                </a:lnTo>
                <a:lnTo>
                  <a:pt x="49760" y="12750"/>
                </a:lnTo>
                <a:lnTo>
                  <a:pt x="49750" y="12740"/>
                </a:lnTo>
                <a:lnTo>
                  <a:pt x="49760" y="12740"/>
                </a:lnTo>
                <a:lnTo>
                  <a:pt x="49770" y="12700"/>
                </a:lnTo>
                <a:lnTo>
                  <a:pt x="49760" y="12700"/>
                </a:lnTo>
                <a:lnTo>
                  <a:pt x="49760" y="12680"/>
                </a:lnTo>
                <a:lnTo>
                  <a:pt x="49770" y="12680"/>
                </a:lnTo>
                <a:lnTo>
                  <a:pt x="49760" y="12660"/>
                </a:lnTo>
                <a:lnTo>
                  <a:pt x="49750" y="12660"/>
                </a:lnTo>
                <a:lnTo>
                  <a:pt x="49760" y="12650"/>
                </a:lnTo>
                <a:lnTo>
                  <a:pt x="49760" y="12640"/>
                </a:lnTo>
                <a:lnTo>
                  <a:pt x="49750" y="12640"/>
                </a:lnTo>
                <a:lnTo>
                  <a:pt x="49730" y="12640"/>
                </a:lnTo>
                <a:lnTo>
                  <a:pt x="49730" y="12630"/>
                </a:lnTo>
                <a:lnTo>
                  <a:pt x="49720" y="12620"/>
                </a:lnTo>
                <a:lnTo>
                  <a:pt x="49720" y="12640"/>
                </a:lnTo>
                <a:lnTo>
                  <a:pt x="49720" y="12650"/>
                </a:lnTo>
                <a:lnTo>
                  <a:pt x="49720" y="12660"/>
                </a:lnTo>
                <a:lnTo>
                  <a:pt x="49690" y="12660"/>
                </a:lnTo>
                <a:lnTo>
                  <a:pt x="49680" y="12650"/>
                </a:lnTo>
                <a:lnTo>
                  <a:pt x="49670" y="12650"/>
                </a:lnTo>
                <a:lnTo>
                  <a:pt x="49670" y="12630"/>
                </a:lnTo>
                <a:lnTo>
                  <a:pt x="49660" y="12630"/>
                </a:lnTo>
                <a:lnTo>
                  <a:pt x="49660" y="12620"/>
                </a:lnTo>
                <a:lnTo>
                  <a:pt x="49650" y="12630"/>
                </a:lnTo>
                <a:lnTo>
                  <a:pt x="49640" y="12620"/>
                </a:lnTo>
                <a:lnTo>
                  <a:pt x="49630" y="12620"/>
                </a:lnTo>
                <a:lnTo>
                  <a:pt x="49610" y="12660"/>
                </a:lnTo>
                <a:lnTo>
                  <a:pt x="49600" y="12650"/>
                </a:lnTo>
                <a:lnTo>
                  <a:pt x="49600" y="12630"/>
                </a:lnTo>
                <a:lnTo>
                  <a:pt x="49570" y="12620"/>
                </a:lnTo>
                <a:lnTo>
                  <a:pt x="49560" y="12620"/>
                </a:lnTo>
                <a:lnTo>
                  <a:pt x="49560" y="12630"/>
                </a:lnTo>
                <a:lnTo>
                  <a:pt x="49560" y="12640"/>
                </a:lnTo>
                <a:lnTo>
                  <a:pt x="49560" y="12660"/>
                </a:lnTo>
                <a:lnTo>
                  <a:pt x="49550" y="12660"/>
                </a:lnTo>
                <a:lnTo>
                  <a:pt x="49560" y="12670"/>
                </a:lnTo>
                <a:lnTo>
                  <a:pt x="49540" y="12690"/>
                </a:lnTo>
                <a:lnTo>
                  <a:pt x="49430" y="12700"/>
                </a:lnTo>
                <a:lnTo>
                  <a:pt x="49410" y="12710"/>
                </a:lnTo>
                <a:lnTo>
                  <a:pt x="49400" y="12710"/>
                </a:lnTo>
                <a:lnTo>
                  <a:pt x="49390" y="12690"/>
                </a:lnTo>
                <a:lnTo>
                  <a:pt x="49380" y="12700"/>
                </a:lnTo>
                <a:lnTo>
                  <a:pt x="49340" y="12670"/>
                </a:lnTo>
                <a:lnTo>
                  <a:pt x="49340" y="12660"/>
                </a:lnTo>
                <a:lnTo>
                  <a:pt x="49350" y="12650"/>
                </a:lnTo>
                <a:lnTo>
                  <a:pt x="49340" y="12630"/>
                </a:lnTo>
                <a:lnTo>
                  <a:pt x="49330" y="12620"/>
                </a:lnTo>
                <a:lnTo>
                  <a:pt x="49340" y="12580"/>
                </a:lnTo>
                <a:lnTo>
                  <a:pt x="49330" y="12570"/>
                </a:lnTo>
                <a:lnTo>
                  <a:pt x="49340" y="12560"/>
                </a:lnTo>
                <a:lnTo>
                  <a:pt x="49340" y="12550"/>
                </a:lnTo>
                <a:lnTo>
                  <a:pt x="49350" y="12540"/>
                </a:lnTo>
                <a:lnTo>
                  <a:pt x="49340" y="12510"/>
                </a:lnTo>
                <a:lnTo>
                  <a:pt x="49330" y="12490"/>
                </a:lnTo>
                <a:lnTo>
                  <a:pt x="49320" y="12480"/>
                </a:lnTo>
                <a:lnTo>
                  <a:pt x="49320" y="12470"/>
                </a:lnTo>
                <a:lnTo>
                  <a:pt x="49310" y="12470"/>
                </a:lnTo>
                <a:lnTo>
                  <a:pt x="49310" y="12460"/>
                </a:lnTo>
                <a:lnTo>
                  <a:pt x="49320" y="12460"/>
                </a:lnTo>
                <a:lnTo>
                  <a:pt x="49330" y="12450"/>
                </a:lnTo>
                <a:lnTo>
                  <a:pt x="49320" y="12440"/>
                </a:lnTo>
                <a:lnTo>
                  <a:pt x="49330" y="12390"/>
                </a:lnTo>
                <a:lnTo>
                  <a:pt x="49330" y="12380"/>
                </a:lnTo>
                <a:lnTo>
                  <a:pt x="49310" y="12360"/>
                </a:lnTo>
                <a:lnTo>
                  <a:pt x="49300" y="12360"/>
                </a:lnTo>
                <a:lnTo>
                  <a:pt x="49290" y="12340"/>
                </a:lnTo>
                <a:lnTo>
                  <a:pt x="49250" y="12340"/>
                </a:lnTo>
                <a:lnTo>
                  <a:pt x="49250" y="12330"/>
                </a:lnTo>
                <a:lnTo>
                  <a:pt x="49230" y="12320"/>
                </a:lnTo>
                <a:lnTo>
                  <a:pt x="49220" y="12300"/>
                </a:lnTo>
                <a:lnTo>
                  <a:pt x="49190" y="12300"/>
                </a:lnTo>
                <a:lnTo>
                  <a:pt x="49170" y="12310"/>
                </a:lnTo>
                <a:lnTo>
                  <a:pt x="49120" y="12310"/>
                </a:lnTo>
                <a:lnTo>
                  <a:pt x="49100" y="12300"/>
                </a:lnTo>
                <a:lnTo>
                  <a:pt x="49080" y="12320"/>
                </a:lnTo>
                <a:lnTo>
                  <a:pt x="49060" y="12310"/>
                </a:lnTo>
                <a:lnTo>
                  <a:pt x="49040" y="12220"/>
                </a:lnTo>
                <a:lnTo>
                  <a:pt x="49020" y="12210"/>
                </a:lnTo>
                <a:lnTo>
                  <a:pt x="48990" y="12220"/>
                </a:lnTo>
                <a:lnTo>
                  <a:pt x="48970" y="12260"/>
                </a:lnTo>
                <a:lnTo>
                  <a:pt x="48960" y="12270"/>
                </a:lnTo>
                <a:lnTo>
                  <a:pt x="48950" y="12280"/>
                </a:lnTo>
                <a:lnTo>
                  <a:pt x="48930" y="12280"/>
                </a:lnTo>
                <a:lnTo>
                  <a:pt x="48920" y="12250"/>
                </a:lnTo>
                <a:lnTo>
                  <a:pt x="48900" y="12220"/>
                </a:lnTo>
                <a:lnTo>
                  <a:pt x="48850" y="12230"/>
                </a:lnTo>
                <a:lnTo>
                  <a:pt x="48810" y="12190"/>
                </a:lnTo>
                <a:lnTo>
                  <a:pt x="48810" y="12180"/>
                </a:lnTo>
                <a:lnTo>
                  <a:pt x="48820" y="12170"/>
                </a:lnTo>
                <a:lnTo>
                  <a:pt x="48820" y="12160"/>
                </a:lnTo>
                <a:lnTo>
                  <a:pt x="48790" y="12150"/>
                </a:lnTo>
                <a:lnTo>
                  <a:pt x="48770" y="12140"/>
                </a:lnTo>
                <a:lnTo>
                  <a:pt x="48750" y="12120"/>
                </a:lnTo>
                <a:lnTo>
                  <a:pt x="48750" y="12100"/>
                </a:lnTo>
                <a:lnTo>
                  <a:pt x="48740" y="12100"/>
                </a:lnTo>
                <a:lnTo>
                  <a:pt x="48730" y="12090"/>
                </a:lnTo>
                <a:lnTo>
                  <a:pt x="48700" y="12080"/>
                </a:lnTo>
                <a:lnTo>
                  <a:pt x="48670" y="12080"/>
                </a:lnTo>
                <a:lnTo>
                  <a:pt x="48650" y="12100"/>
                </a:lnTo>
                <a:lnTo>
                  <a:pt x="48630" y="12120"/>
                </a:lnTo>
                <a:lnTo>
                  <a:pt x="48640" y="12170"/>
                </a:lnTo>
                <a:lnTo>
                  <a:pt x="48610" y="12250"/>
                </a:lnTo>
                <a:lnTo>
                  <a:pt x="48630" y="12290"/>
                </a:lnTo>
                <a:lnTo>
                  <a:pt x="48660" y="12290"/>
                </a:lnTo>
                <a:lnTo>
                  <a:pt x="48660" y="12300"/>
                </a:lnTo>
                <a:lnTo>
                  <a:pt x="48650" y="12360"/>
                </a:lnTo>
                <a:lnTo>
                  <a:pt x="48590" y="12400"/>
                </a:lnTo>
                <a:lnTo>
                  <a:pt x="48600" y="12410"/>
                </a:lnTo>
                <a:lnTo>
                  <a:pt x="48630" y="12420"/>
                </a:lnTo>
                <a:lnTo>
                  <a:pt x="48620" y="12440"/>
                </a:lnTo>
                <a:lnTo>
                  <a:pt x="48630" y="12450"/>
                </a:lnTo>
                <a:lnTo>
                  <a:pt x="48640" y="12470"/>
                </a:lnTo>
                <a:lnTo>
                  <a:pt x="48630" y="12480"/>
                </a:lnTo>
                <a:lnTo>
                  <a:pt x="48580" y="12530"/>
                </a:lnTo>
                <a:lnTo>
                  <a:pt x="48550" y="12560"/>
                </a:lnTo>
                <a:lnTo>
                  <a:pt x="48540" y="12570"/>
                </a:lnTo>
                <a:lnTo>
                  <a:pt x="48490" y="12520"/>
                </a:lnTo>
                <a:lnTo>
                  <a:pt x="48440" y="12500"/>
                </a:lnTo>
                <a:lnTo>
                  <a:pt x="48420" y="12530"/>
                </a:lnTo>
                <a:lnTo>
                  <a:pt x="48400" y="12520"/>
                </a:lnTo>
                <a:lnTo>
                  <a:pt x="48390" y="12490"/>
                </a:lnTo>
                <a:lnTo>
                  <a:pt x="48390" y="12460"/>
                </a:lnTo>
                <a:lnTo>
                  <a:pt x="48380" y="12450"/>
                </a:lnTo>
                <a:lnTo>
                  <a:pt x="48380" y="12430"/>
                </a:lnTo>
                <a:lnTo>
                  <a:pt x="48360" y="12390"/>
                </a:lnTo>
                <a:lnTo>
                  <a:pt x="48340" y="12370"/>
                </a:lnTo>
                <a:lnTo>
                  <a:pt x="48330" y="12360"/>
                </a:lnTo>
                <a:lnTo>
                  <a:pt x="48310" y="12330"/>
                </a:lnTo>
                <a:lnTo>
                  <a:pt x="48310" y="12290"/>
                </a:lnTo>
                <a:lnTo>
                  <a:pt x="48300" y="12290"/>
                </a:lnTo>
                <a:lnTo>
                  <a:pt x="48300" y="12270"/>
                </a:lnTo>
                <a:lnTo>
                  <a:pt x="48280" y="12250"/>
                </a:lnTo>
                <a:lnTo>
                  <a:pt x="48260" y="12220"/>
                </a:lnTo>
                <a:lnTo>
                  <a:pt x="48270" y="12200"/>
                </a:lnTo>
                <a:lnTo>
                  <a:pt x="48280" y="12190"/>
                </a:lnTo>
                <a:lnTo>
                  <a:pt x="48290" y="12180"/>
                </a:lnTo>
                <a:lnTo>
                  <a:pt x="48310" y="12170"/>
                </a:lnTo>
                <a:lnTo>
                  <a:pt x="48310" y="12160"/>
                </a:lnTo>
                <a:lnTo>
                  <a:pt x="48320" y="12150"/>
                </a:lnTo>
                <a:lnTo>
                  <a:pt x="48330" y="12130"/>
                </a:lnTo>
                <a:lnTo>
                  <a:pt x="48340" y="12130"/>
                </a:lnTo>
                <a:lnTo>
                  <a:pt x="48350" y="12130"/>
                </a:lnTo>
                <a:lnTo>
                  <a:pt x="48350" y="12110"/>
                </a:lnTo>
                <a:lnTo>
                  <a:pt x="48360" y="12090"/>
                </a:lnTo>
                <a:lnTo>
                  <a:pt x="48350" y="12080"/>
                </a:lnTo>
                <a:lnTo>
                  <a:pt x="48350" y="12070"/>
                </a:lnTo>
                <a:lnTo>
                  <a:pt x="48360" y="12060"/>
                </a:lnTo>
                <a:lnTo>
                  <a:pt x="48360" y="12050"/>
                </a:lnTo>
                <a:lnTo>
                  <a:pt x="48360" y="12030"/>
                </a:lnTo>
                <a:lnTo>
                  <a:pt x="48340" y="12020"/>
                </a:lnTo>
                <a:lnTo>
                  <a:pt x="48360" y="12020"/>
                </a:lnTo>
                <a:lnTo>
                  <a:pt x="48370" y="12000"/>
                </a:lnTo>
                <a:lnTo>
                  <a:pt x="48390" y="12000"/>
                </a:lnTo>
                <a:lnTo>
                  <a:pt x="48400" y="11990"/>
                </a:lnTo>
                <a:lnTo>
                  <a:pt x="48370" y="11960"/>
                </a:lnTo>
                <a:lnTo>
                  <a:pt x="48340" y="11950"/>
                </a:lnTo>
                <a:lnTo>
                  <a:pt x="48340" y="11920"/>
                </a:lnTo>
                <a:lnTo>
                  <a:pt x="48350" y="11880"/>
                </a:lnTo>
                <a:lnTo>
                  <a:pt x="48350" y="11860"/>
                </a:lnTo>
                <a:lnTo>
                  <a:pt x="48350" y="11850"/>
                </a:lnTo>
                <a:lnTo>
                  <a:pt x="48340" y="11840"/>
                </a:lnTo>
                <a:lnTo>
                  <a:pt x="48350" y="11820"/>
                </a:lnTo>
                <a:lnTo>
                  <a:pt x="48330" y="11800"/>
                </a:lnTo>
                <a:lnTo>
                  <a:pt x="48360" y="11770"/>
                </a:lnTo>
                <a:lnTo>
                  <a:pt x="48370" y="11750"/>
                </a:lnTo>
                <a:lnTo>
                  <a:pt x="48400" y="11720"/>
                </a:lnTo>
                <a:lnTo>
                  <a:pt x="48370" y="11700"/>
                </a:lnTo>
                <a:lnTo>
                  <a:pt x="48360" y="11700"/>
                </a:lnTo>
                <a:lnTo>
                  <a:pt x="48350" y="11680"/>
                </a:lnTo>
                <a:lnTo>
                  <a:pt x="48350" y="11660"/>
                </a:lnTo>
                <a:lnTo>
                  <a:pt x="48350" y="11640"/>
                </a:lnTo>
                <a:lnTo>
                  <a:pt x="48360" y="11640"/>
                </a:lnTo>
                <a:lnTo>
                  <a:pt x="48380" y="11650"/>
                </a:lnTo>
                <a:lnTo>
                  <a:pt x="48400" y="11630"/>
                </a:lnTo>
                <a:lnTo>
                  <a:pt x="48400" y="11610"/>
                </a:lnTo>
                <a:lnTo>
                  <a:pt x="48390" y="11600"/>
                </a:lnTo>
                <a:lnTo>
                  <a:pt x="48400" y="11600"/>
                </a:lnTo>
                <a:lnTo>
                  <a:pt x="48410" y="11570"/>
                </a:lnTo>
                <a:lnTo>
                  <a:pt x="48440" y="11560"/>
                </a:lnTo>
                <a:lnTo>
                  <a:pt x="48460" y="11580"/>
                </a:lnTo>
                <a:lnTo>
                  <a:pt x="48460" y="11590"/>
                </a:lnTo>
                <a:lnTo>
                  <a:pt x="48460" y="11600"/>
                </a:lnTo>
                <a:lnTo>
                  <a:pt x="48470" y="11600"/>
                </a:lnTo>
                <a:lnTo>
                  <a:pt x="48470" y="11580"/>
                </a:lnTo>
                <a:lnTo>
                  <a:pt x="48480" y="11570"/>
                </a:lnTo>
                <a:lnTo>
                  <a:pt x="48520" y="11560"/>
                </a:lnTo>
                <a:lnTo>
                  <a:pt x="48550" y="11540"/>
                </a:lnTo>
                <a:lnTo>
                  <a:pt x="48560" y="11530"/>
                </a:lnTo>
                <a:lnTo>
                  <a:pt x="48570" y="11540"/>
                </a:lnTo>
                <a:lnTo>
                  <a:pt x="48580" y="11540"/>
                </a:lnTo>
                <a:lnTo>
                  <a:pt x="48580" y="11550"/>
                </a:lnTo>
                <a:lnTo>
                  <a:pt x="48600" y="11560"/>
                </a:lnTo>
                <a:lnTo>
                  <a:pt x="48600" y="11590"/>
                </a:lnTo>
                <a:lnTo>
                  <a:pt x="48590" y="11600"/>
                </a:lnTo>
                <a:lnTo>
                  <a:pt x="48590" y="11630"/>
                </a:lnTo>
                <a:lnTo>
                  <a:pt x="48600" y="11650"/>
                </a:lnTo>
                <a:lnTo>
                  <a:pt x="48620" y="11680"/>
                </a:lnTo>
                <a:lnTo>
                  <a:pt x="48630" y="11710"/>
                </a:lnTo>
                <a:lnTo>
                  <a:pt x="48640" y="11730"/>
                </a:lnTo>
                <a:lnTo>
                  <a:pt x="48780" y="11750"/>
                </a:lnTo>
                <a:lnTo>
                  <a:pt x="48830" y="11710"/>
                </a:lnTo>
                <a:lnTo>
                  <a:pt x="48830" y="11690"/>
                </a:lnTo>
                <a:lnTo>
                  <a:pt x="48840" y="11680"/>
                </a:lnTo>
                <a:lnTo>
                  <a:pt x="48860" y="11640"/>
                </a:lnTo>
                <a:lnTo>
                  <a:pt x="48880" y="11620"/>
                </a:lnTo>
                <a:lnTo>
                  <a:pt x="48890" y="11600"/>
                </a:lnTo>
                <a:lnTo>
                  <a:pt x="48890" y="11580"/>
                </a:lnTo>
                <a:lnTo>
                  <a:pt x="48910" y="11570"/>
                </a:lnTo>
                <a:lnTo>
                  <a:pt x="48910" y="11550"/>
                </a:lnTo>
                <a:lnTo>
                  <a:pt x="48930" y="11550"/>
                </a:lnTo>
                <a:lnTo>
                  <a:pt x="48940" y="11510"/>
                </a:lnTo>
                <a:lnTo>
                  <a:pt x="49000" y="11490"/>
                </a:lnTo>
                <a:lnTo>
                  <a:pt x="49010" y="11460"/>
                </a:lnTo>
                <a:lnTo>
                  <a:pt x="48970" y="11440"/>
                </a:lnTo>
                <a:lnTo>
                  <a:pt x="48970" y="11420"/>
                </a:lnTo>
                <a:lnTo>
                  <a:pt x="48950" y="11440"/>
                </a:lnTo>
                <a:lnTo>
                  <a:pt x="48930" y="11450"/>
                </a:lnTo>
                <a:lnTo>
                  <a:pt x="48920" y="11440"/>
                </a:lnTo>
                <a:lnTo>
                  <a:pt x="48930" y="11430"/>
                </a:lnTo>
                <a:lnTo>
                  <a:pt x="48910" y="11420"/>
                </a:lnTo>
                <a:lnTo>
                  <a:pt x="48910" y="11410"/>
                </a:lnTo>
                <a:lnTo>
                  <a:pt x="48900" y="11400"/>
                </a:lnTo>
                <a:lnTo>
                  <a:pt x="48880" y="11400"/>
                </a:lnTo>
                <a:lnTo>
                  <a:pt x="48890" y="11410"/>
                </a:lnTo>
                <a:lnTo>
                  <a:pt x="48860" y="11410"/>
                </a:lnTo>
                <a:lnTo>
                  <a:pt x="48860" y="11400"/>
                </a:lnTo>
                <a:lnTo>
                  <a:pt x="48860" y="11390"/>
                </a:lnTo>
                <a:lnTo>
                  <a:pt x="48850" y="11380"/>
                </a:lnTo>
                <a:lnTo>
                  <a:pt x="48860" y="11370"/>
                </a:lnTo>
                <a:lnTo>
                  <a:pt x="48860" y="11360"/>
                </a:lnTo>
                <a:lnTo>
                  <a:pt x="48850" y="11360"/>
                </a:lnTo>
                <a:lnTo>
                  <a:pt x="48830" y="11370"/>
                </a:lnTo>
                <a:lnTo>
                  <a:pt x="48790" y="11360"/>
                </a:lnTo>
                <a:lnTo>
                  <a:pt x="48810" y="11360"/>
                </a:lnTo>
                <a:lnTo>
                  <a:pt x="48840" y="11350"/>
                </a:lnTo>
                <a:lnTo>
                  <a:pt x="48850" y="11320"/>
                </a:lnTo>
                <a:lnTo>
                  <a:pt x="48880" y="11280"/>
                </a:lnTo>
                <a:lnTo>
                  <a:pt x="48890" y="11280"/>
                </a:lnTo>
                <a:lnTo>
                  <a:pt x="48900" y="11260"/>
                </a:lnTo>
                <a:lnTo>
                  <a:pt x="48920" y="11250"/>
                </a:lnTo>
                <a:lnTo>
                  <a:pt x="48920" y="11220"/>
                </a:lnTo>
                <a:lnTo>
                  <a:pt x="48930" y="11190"/>
                </a:lnTo>
                <a:lnTo>
                  <a:pt x="48930" y="11180"/>
                </a:lnTo>
                <a:lnTo>
                  <a:pt x="48900" y="11170"/>
                </a:lnTo>
                <a:lnTo>
                  <a:pt x="48870" y="11150"/>
                </a:lnTo>
                <a:lnTo>
                  <a:pt x="48850" y="11170"/>
                </a:lnTo>
                <a:lnTo>
                  <a:pt x="48840" y="11130"/>
                </a:lnTo>
                <a:lnTo>
                  <a:pt x="48860" y="11100"/>
                </a:lnTo>
                <a:lnTo>
                  <a:pt x="48860" y="11080"/>
                </a:lnTo>
                <a:lnTo>
                  <a:pt x="48870" y="11060"/>
                </a:lnTo>
                <a:lnTo>
                  <a:pt x="48890" y="11050"/>
                </a:lnTo>
                <a:lnTo>
                  <a:pt x="48880" y="11050"/>
                </a:lnTo>
                <a:lnTo>
                  <a:pt x="48870" y="11040"/>
                </a:lnTo>
                <a:lnTo>
                  <a:pt x="48870" y="11030"/>
                </a:lnTo>
                <a:lnTo>
                  <a:pt x="48900" y="11010"/>
                </a:lnTo>
                <a:lnTo>
                  <a:pt x="48910" y="11000"/>
                </a:lnTo>
                <a:lnTo>
                  <a:pt x="48920" y="10990"/>
                </a:lnTo>
                <a:lnTo>
                  <a:pt x="48920" y="10980"/>
                </a:lnTo>
                <a:lnTo>
                  <a:pt x="48920" y="10970"/>
                </a:lnTo>
                <a:lnTo>
                  <a:pt x="48930" y="10960"/>
                </a:lnTo>
                <a:lnTo>
                  <a:pt x="48960" y="10960"/>
                </a:lnTo>
                <a:lnTo>
                  <a:pt x="48970" y="10960"/>
                </a:lnTo>
                <a:lnTo>
                  <a:pt x="48970" y="10940"/>
                </a:lnTo>
                <a:lnTo>
                  <a:pt x="48950" y="10920"/>
                </a:lnTo>
                <a:lnTo>
                  <a:pt x="48940" y="10910"/>
                </a:lnTo>
                <a:lnTo>
                  <a:pt x="48930" y="10910"/>
                </a:lnTo>
                <a:lnTo>
                  <a:pt x="48920" y="10900"/>
                </a:lnTo>
                <a:lnTo>
                  <a:pt x="48900" y="10890"/>
                </a:lnTo>
                <a:lnTo>
                  <a:pt x="48890" y="10890"/>
                </a:lnTo>
                <a:lnTo>
                  <a:pt x="48890" y="10880"/>
                </a:lnTo>
                <a:lnTo>
                  <a:pt x="48930" y="10870"/>
                </a:lnTo>
                <a:lnTo>
                  <a:pt x="48960" y="10880"/>
                </a:lnTo>
                <a:lnTo>
                  <a:pt x="48980" y="10880"/>
                </a:lnTo>
                <a:lnTo>
                  <a:pt x="48990" y="10880"/>
                </a:lnTo>
                <a:lnTo>
                  <a:pt x="49020" y="10870"/>
                </a:lnTo>
                <a:lnTo>
                  <a:pt x="49040" y="10870"/>
                </a:lnTo>
                <a:lnTo>
                  <a:pt x="49010" y="10850"/>
                </a:lnTo>
                <a:lnTo>
                  <a:pt x="49000" y="10840"/>
                </a:lnTo>
                <a:lnTo>
                  <a:pt x="49040" y="10840"/>
                </a:lnTo>
                <a:lnTo>
                  <a:pt x="49100" y="10840"/>
                </a:lnTo>
                <a:lnTo>
                  <a:pt x="49120" y="10860"/>
                </a:lnTo>
                <a:lnTo>
                  <a:pt x="49140" y="10860"/>
                </a:lnTo>
                <a:lnTo>
                  <a:pt x="49180" y="10840"/>
                </a:lnTo>
                <a:lnTo>
                  <a:pt x="49190" y="10840"/>
                </a:lnTo>
                <a:lnTo>
                  <a:pt x="49290" y="10800"/>
                </a:lnTo>
                <a:lnTo>
                  <a:pt x="49350" y="10760"/>
                </a:lnTo>
                <a:lnTo>
                  <a:pt x="49370" y="10750"/>
                </a:lnTo>
                <a:lnTo>
                  <a:pt x="49360" y="10720"/>
                </a:lnTo>
                <a:lnTo>
                  <a:pt x="49370" y="10710"/>
                </a:lnTo>
                <a:lnTo>
                  <a:pt x="49380" y="10710"/>
                </a:lnTo>
                <a:lnTo>
                  <a:pt x="49390" y="10700"/>
                </a:lnTo>
                <a:lnTo>
                  <a:pt x="49400" y="10690"/>
                </a:lnTo>
                <a:lnTo>
                  <a:pt x="49400" y="10670"/>
                </a:lnTo>
                <a:lnTo>
                  <a:pt x="49380" y="10630"/>
                </a:lnTo>
                <a:lnTo>
                  <a:pt x="49380" y="10620"/>
                </a:lnTo>
                <a:lnTo>
                  <a:pt x="49380" y="10610"/>
                </a:lnTo>
                <a:lnTo>
                  <a:pt x="49360" y="10600"/>
                </a:lnTo>
                <a:lnTo>
                  <a:pt x="49380" y="10580"/>
                </a:lnTo>
                <a:lnTo>
                  <a:pt x="49380" y="10570"/>
                </a:lnTo>
                <a:lnTo>
                  <a:pt x="49420" y="10580"/>
                </a:lnTo>
                <a:lnTo>
                  <a:pt x="49450" y="10600"/>
                </a:lnTo>
                <a:lnTo>
                  <a:pt x="49450" y="10590"/>
                </a:lnTo>
                <a:lnTo>
                  <a:pt x="49450" y="10570"/>
                </a:lnTo>
                <a:lnTo>
                  <a:pt x="49470" y="10560"/>
                </a:lnTo>
                <a:lnTo>
                  <a:pt x="49490" y="10550"/>
                </a:lnTo>
                <a:lnTo>
                  <a:pt x="49500" y="10540"/>
                </a:lnTo>
                <a:lnTo>
                  <a:pt x="49510" y="10530"/>
                </a:lnTo>
                <a:lnTo>
                  <a:pt x="49510" y="10500"/>
                </a:lnTo>
                <a:lnTo>
                  <a:pt x="49520" y="10500"/>
                </a:lnTo>
                <a:lnTo>
                  <a:pt x="49530" y="10480"/>
                </a:lnTo>
                <a:lnTo>
                  <a:pt x="49520" y="10460"/>
                </a:lnTo>
                <a:lnTo>
                  <a:pt x="49530" y="10460"/>
                </a:lnTo>
                <a:lnTo>
                  <a:pt x="49540" y="10450"/>
                </a:lnTo>
                <a:lnTo>
                  <a:pt x="49540" y="10440"/>
                </a:lnTo>
                <a:lnTo>
                  <a:pt x="49560" y="10420"/>
                </a:lnTo>
                <a:lnTo>
                  <a:pt x="49570" y="10400"/>
                </a:lnTo>
                <a:lnTo>
                  <a:pt x="49560" y="10380"/>
                </a:lnTo>
                <a:lnTo>
                  <a:pt x="49560" y="10350"/>
                </a:lnTo>
                <a:lnTo>
                  <a:pt x="49630" y="10320"/>
                </a:lnTo>
                <a:lnTo>
                  <a:pt x="49630" y="10360"/>
                </a:lnTo>
                <a:lnTo>
                  <a:pt x="49620" y="10370"/>
                </a:lnTo>
                <a:lnTo>
                  <a:pt x="49600" y="10410"/>
                </a:lnTo>
                <a:lnTo>
                  <a:pt x="49620" y="10410"/>
                </a:lnTo>
                <a:lnTo>
                  <a:pt x="49620" y="10420"/>
                </a:lnTo>
                <a:lnTo>
                  <a:pt x="49620" y="10440"/>
                </a:lnTo>
                <a:lnTo>
                  <a:pt x="49640" y="10440"/>
                </a:lnTo>
                <a:lnTo>
                  <a:pt x="49690" y="10430"/>
                </a:lnTo>
                <a:lnTo>
                  <a:pt x="49690" y="10450"/>
                </a:lnTo>
                <a:lnTo>
                  <a:pt x="49680" y="10460"/>
                </a:lnTo>
                <a:lnTo>
                  <a:pt x="49680" y="10470"/>
                </a:lnTo>
                <a:lnTo>
                  <a:pt x="49690" y="10480"/>
                </a:lnTo>
                <a:lnTo>
                  <a:pt x="49700" y="10480"/>
                </a:lnTo>
                <a:lnTo>
                  <a:pt x="49720" y="10480"/>
                </a:lnTo>
                <a:lnTo>
                  <a:pt x="49720" y="10490"/>
                </a:lnTo>
                <a:lnTo>
                  <a:pt x="49730" y="10490"/>
                </a:lnTo>
                <a:lnTo>
                  <a:pt x="49720" y="10520"/>
                </a:lnTo>
                <a:lnTo>
                  <a:pt x="49730" y="10530"/>
                </a:lnTo>
                <a:lnTo>
                  <a:pt x="49730" y="10540"/>
                </a:lnTo>
                <a:lnTo>
                  <a:pt x="49740" y="10540"/>
                </a:lnTo>
                <a:lnTo>
                  <a:pt x="49740" y="10550"/>
                </a:lnTo>
                <a:lnTo>
                  <a:pt x="49740" y="10540"/>
                </a:lnTo>
                <a:lnTo>
                  <a:pt x="49770" y="10550"/>
                </a:lnTo>
                <a:lnTo>
                  <a:pt x="49780" y="10560"/>
                </a:lnTo>
                <a:lnTo>
                  <a:pt x="49790" y="10570"/>
                </a:lnTo>
                <a:lnTo>
                  <a:pt x="49800" y="10570"/>
                </a:lnTo>
                <a:lnTo>
                  <a:pt x="49840" y="10590"/>
                </a:lnTo>
                <a:lnTo>
                  <a:pt x="49830" y="10600"/>
                </a:lnTo>
                <a:lnTo>
                  <a:pt x="49840" y="10620"/>
                </a:lnTo>
                <a:lnTo>
                  <a:pt x="49830" y="10630"/>
                </a:lnTo>
                <a:lnTo>
                  <a:pt x="49840" y="10640"/>
                </a:lnTo>
                <a:lnTo>
                  <a:pt x="49840" y="10660"/>
                </a:lnTo>
                <a:lnTo>
                  <a:pt x="49860" y="10680"/>
                </a:lnTo>
                <a:lnTo>
                  <a:pt x="49840" y="10680"/>
                </a:lnTo>
                <a:lnTo>
                  <a:pt x="49830" y="10680"/>
                </a:lnTo>
                <a:lnTo>
                  <a:pt x="49830" y="10690"/>
                </a:lnTo>
                <a:lnTo>
                  <a:pt x="49850" y="10710"/>
                </a:lnTo>
                <a:lnTo>
                  <a:pt x="49850" y="10720"/>
                </a:lnTo>
                <a:lnTo>
                  <a:pt x="49860" y="10710"/>
                </a:lnTo>
                <a:lnTo>
                  <a:pt x="49860" y="10720"/>
                </a:lnTo>
                <a:lnTo>
                  <a:pt x="49880" y="10720"/>
                </a:lnTo>
                <a:lnTo>
                  <a:pt x="49880" y="10730"/>
                </a:lnTo>
                <a:lnTo>
                  <a:pt x="49890" y="10730"/>
                </a:lnTo>
                <a:lnTo>
                  <a:pt x="49900" y="10740"/>
                </a:lnTo>
                <a:lnTo>
                  <a:pt x="49900" y="10750"/>
                </a:lnTo>
                <a:lnTo>
                  <a:pt x="49900" y="10760"/>
                </a:lnTo>
                <a:lnTo>
                  <a:pt x="49920" y="10790"/>
                </a:lnTo>
                <a:lnTo>
                  <a:pt x="49930" y="10790"/>
                </a:lnTo>
                <a:lnTo>
                  <a:pt x="49940" y="10790"/>
                </a:lnTo>
                <a:lnTo>
                  <a:pt x="49950" y="10790"/>
                </a:lnTo>
                <a:lnTo>
                  <a:pt x="49950" y="10810"/>
                </a:lnTo>
                <a:lnTo>
                  <a:pt x="49970" y="10810"/>
                </a:lnTo>
                <a:lnTo>
                  <a:pt x="49970" y="10830"/>
                </a:lnTo>
                <a:lnTo>
                  <a:pt x="49980" y="10840"/>
                </a:lnTo>
                <a:lnTo>
                  <a:pt x="49980" y="10850"/>
                </a:lnTo>
                <a:lnTo>
                  <a:pt x="49990" y="10850"/>
                </a:lnTo>
                <a:lnTo>
                  <a:pt x="50010" y="10840"/>
                </a:lnTo>
                <a:lnTo>
                  <a:pt x="50020" y="10860"/>
                </a:lnTo>
                <a:lnTo>
                  <a:pt x="50050" y="10860"/>
                </a:lnTo>
                <a:lnTo>
                  <a:pt x="50050" y="10870"/>
                </a:lnTo>
                <a:lnTo>
                  <a:pt x="50050" y="10880"/>
                </a:lnTo>
                <a:lnTo>
                  <a:pt x="50060" y="10860"/>
                </a:lnTo>
                <a:lnTo>
                  <a:pt x="50070" y="10850"/>
                </a:lnTo>
                <a:lnTo>
                  <a:pt x="50080" y="10850"/>
                </a:lnTo>
                <a:lnTo>
                  <a:pt x="50080" y="10860"/>
                </a:lnTo>
                <a:lnTo>
                  <a:pt x="50070" y="10870"/>
                </a:lnTo>
                <a:lnTo>
                  <a:pt x="50080" y="10880"/>
                </a:lnTo>
                <a:lnTo>
                  <a:pt x="50080" y="10900"/>
                </a:lnTo>
                <a:lnTo>
                  <a:pt x="50100" y="10900"/>
                </a:lnTo>
                <a:lnTo>
                  <a:pt x="50110" y="10890"/>
                </a:lnTo>
                <a:lnTo>
                  <a:pt x="50140" y="10920"/>
                </a:lnTo>
                <a:lnTo>
                  <a:pt x="50140" y="10940"/>
                </a:lnTo>
                <a:lnTo>
                  <a:pt x="50150" y="10930"/>
                </a:lnTo>
                <a:lnTo>
                  <a:pt x="50170" y="10950"/>
                </a:lnTo>
                <a:lnTo>
                  <a:pt x="50180" y="10940"/>
                </a:lnTo>
                <a:lnTo>
                  <a:pt x="50200" y="10960"/>
                </a:lnTo>
                <a:lnTo>
                  <a:pt x="50230" y="10960"/>
                </a:lnTo>
                <a:lnTo>
                  <a:pt x="50240" y="10970"/>
                </a:lnTo>
                <a:lnTo>
                  <a:pt x="50250" y="10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