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Tipaza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ipa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40" y="8260"/>
                </a:moveTo>
                <a:lnTo>
                  <a:pt x="53630" y="8260"/>
                </a:lnTo>
                <a:lnTo>
                  <a:pt x="53590" y="8240"/>
                </a:lnTo>
                <a:lnTo>
                  <a:pt x="53520" y="8230"/>
                </a:lnTo>
                <a:lnTo>
                  <a:pt x="53520" y="8220"/>
                </a:lnTo>
                <a:lnTo>
                  <a:pt x="53470" y="8220"/>
                </a:lnTo>
                <a:lnTo>
                  <a:pt x="53470" y="8230"/>
                </a:lnTo>
                <a:lnTo>
                  <a:pt x="53450" y="8220"/>
                </a:lnTo>
                <a:lnTo>
                  <a:pt x="53440" y="8230"/>
                </a:lnTo>
                <a:lnTo>
                  <a:pt x="53440" y="8220"/>
                </a:lnTo>
                <a:lnTo>
                  <a:pt x="53430" y="8220"/>
                </a:lnTo>
                <a:lnTo>
                  <a:pt x="53400" y="8200"/>
                </a:lnTo>
                <a:lnTo>
                  <a:pt x="53360" y="8190"/>
                </a:lnTo>
                <a:lnTo>
                  <a:pt x="53320" y="8190"/>
                </a:lnTo>
                <a:lnTo>
                  <a:pt x="53270" y="8200"/>
                </a:lnTo>
                <a:lnTo>
                  <a:pt x="53260" y="8210"/>
                </a:lnTo>
                <a:lnTo>
                  <a:pt x="53240" y="8210"/>
                </a:lnTo>
                <a:lnTo>
                  <a:pt x="53230" y="8220"/>
                </a:lnTo>
                <a:lnTo>
                  <a:pt x="53190" y="8210"/>
                </a:lnTo>
                <a:lnTo>
                  <a:pt x="53180" y="8200"/>
                </a:lnTo>
                <a:lnTo>
                  <a:pt x="53160" y="8190"/>
                </a:lnTo>
                <a:lnTo>
                  <a:pt x="53140" y="8210"/>
                </a:lnTo>
                <a:lnTo>
                  <a:pt x="53110" y="8200"/>
                </a:lnTo>
                <a:lnTo>
                  <a:pt x="53100" y="8210"/>
                </a:lnTo>
                <a:lnTo>
                  <a:pt x="53080" y="8210"/>
                </a:lnTo>
                <a:lnTo>
                  <a:pt x="53060" y="8230"/>
                </a:lnTo>
                <a:lnTo>
                  <a:pt x="53040" y="8240"/>
                </a:lnTo>
                <a:lnTo>
                  <a:pt x="53020" y="8230"/>
                </a:lnTo>
                <a:lnTo>
                  <a:pt x="53020" y="8220"/>
                </a:lnTo>
                <a:lnTo>
                  <a:pt x="53010" y="8220"/>
                </a:lnTo>
                <a:lnTo>
                  <a:pt x="53000" y="8210"/>
                </a:lnTo>
                <a:lnTo>
                  <a:pt x="53000" y="8220"/>
                </a:lnTo>
                <a:lnTo>
                  <a:pt x="52990" y="8210"/>
                </a:lnTo>
                <a:lnTo>
                  <a:pt x="52990" y="8220"/>
                </a:lnTo>
                <a:lnTo>
                  <a:pt x="52980" y="8210"/>
                </a:lnTo>
                <a:lnTo>
                  <a:pt x="52980" y="8220"/>
                </a:lnTo>
                <a:lnTo>
                  <a:pt x="52950" y="8210"/>
                </a:lnTo>
                <a:lnTo>
                  <a:pt x="52940" y="8210"/>
                </a:lnTo>
                <a:lnTo>
                  <a:pt x="52930" y="8220"/>
                </a:lnTo>
                <a:lnTo>
                  <a:pt x="52920" y="8210"/>
                </a:lnTo>
                <a:lnTo>
                  <a:pt x="52910" y="8220"/>
                </a:lnTo>
                <a:lnTo>
                  <a:pt x="52890" y="8200"/>
                </a:lnTo>
                <a:lnTo>
                  <a:pt x="52900" y="8220"/>
                </a:lnTo>
                <a:lnTo>
                  <a:pt x="52890" y="8220"/>
                </a:lnTo>
                <a:lnTo>
                  <a:pt x="52890" y="8210"/>
                </a:lnTo>
                <a:lnTo>
                  <a:pt x="52880" y="8210"/>
                </a:lnTo>
                <a:lnTo>
                  <a:pt x="52880" y="8200"/>
                </a:lnTo>
                <a:lnTo>
                  <a:pt x="52870" y="8210"/>
                </a:lnTo>
                <a:lnTo>
                  <a:pt x="52870" y="8220"/>
                </a:lnTo>
                <a:lnTo>
                  <a:pt x="52850" y="8210"/>
                </a:lnTo>
                <a:lnTo>
                  <a:pt x="52800" y="8240"/>
                </a:lnTo>
                <a:lnTo>
                  <a:pt x="52810" y="8250"/>
                </a:lnTo>
                <a:lnTo>
                  <a:pt x="52800" y="8260"/>
                </a:lnTo>
                <a:lnTo>
                  <a:pt x="52780" y="8260"/>
                </a:lnTo>
                <a:lnTo>
                  <a:pt x="52740" y="8240"/>
                </a:lnTo>
                <a:lnTo>
                  <a:pt x="52720" y="8240"/>
                </a:lnTo>
                <a:lnTo>
                  <a:pt x="52690" y="8250"/>
                </a:lnTo>
                <a:lnTo>
                  <a:pt x="52690" y="8240"/>
                </a:lnTo>
                <a:lnTo>
                  <a:pt x="52680" y="8250"/>
                </a:lnTo>
                <a:lnTo>
                  <a:pt x="52660" y="8250"/>
                </a:lnTo>
                <a:lnTo>
                  <a:pt x="52650" y="8250"/>
                </a:lnTo>
                <a:lnTo>
                  <a:pt x="52640" y="8230"/>
                </a:lnTo>
                <a:lnTo>
                  <a:pt x="52660" y="8200"/>
                </a:lnTo>
                <a:lnTo>
                  <a:pt x="52650" y="8200"/>
                </a:lnTo>
                <a:lnTo>
                  <a:pt x="52640" y="8180"/>
                </a:lnTo>
                <a:lnTo>
                  <a:pt x="52630" y="8180"/>
                </a:lnTo>
                <a:lnTo>
                  <a:pt x="52630" y="8190"/>
                </a:lnTo>
                <a:lnTo>
                  <a:pt x="52620" y="8180"/>
                </a:lnTo>
                <a:lnTo>
                  <a:pt x="52610" y="8180"/>
                </a:lnTo>
                <a:lnTo>
                  <a:pt x="52610" y="8170"/>
                </a:lnTo>
                <a:lnTo>
                  <a:pt x="52610" y="8160"/>
                </a:lnTo>
                <a:lnTo>
                  <a:pt x="52600" y="8160"/>
                </a:lnTo>
                <a:lnTo>
                  <a:pt x="52580" y="8150"/>
                </a:lnTo>
                <a:lnTo>
                  <a:pt x="52580" y="8160"/>
                </a:lnTo>
                <a:lnTo>
                  <a:pt x="52550" y="8160"/>
                </a:lnTo>
                <a:lnTo>
                  <a:pt x="52530" y="8170"/>
                </a:lnTo>
                <a:lnTo>
                  <a:pt x="52530" y="8190"/>
                </a:lnTo>
                <a:lnTo>
                  <a:pt x="52530" y="8180"/>
                </a:lnTo>
                <a:lnTo>
                  <a:pt x="52510" y="8190"/>
                </a:lnTo>
                <a:lnTo>
                  <a:pt x="52500" y="8180"/>
                </a:lnTo>
                <a:lnTo>
                  <a:pt x="52490" y="8190"/>
                </a:lnTo>
                <a:lnTo>
                  <a:pt x="52480" y="8190"/>
                </a:lnTo>
                <a:lnTo>
                  <a:pt x="52480" y="8160"/>
                </a:lnTo>
                <a:lnTo>
                  <a:pt x="52480" y="8150"/>
                </a:lnTo>
                <a:lnTo>
                  <a:pt x="52470" y="8160"/>
                </a:lnTo>
                <a:lnTo>
                  <a:pt x="52430" y="8160"/>
                </a:lnTo>
                <a:lnTo>
                  <a:pt x="52410" y="8150"/>
                </a:lnTo>
                <a:lnTo>
                  <a:pt x="52410" y="8140"/>
                </a:lnTo>
                <a:lnTo>
                  <a:pt x="52390" y="8150"/>
                </a:lnTo>
                <a:lnTo>
                  <a:pt x="52370" y="8140"/>
                </a:lnTo>
                <a:lnTo>
                  <a:pt x="52340" y="8140"/>
                </a:lnTo>
                <a:lnTo>
                  <a:pt x="52340" y="8130"/>
                </a:lnTo>
                <a:lnTo>
                  <a:pt x="52330" y="8130"/>
                </a:lnTo>
                <a:lnTo>
                  <a:pt x="52320" y="8120"/>
                </a:lnTo>
                <a:lnTo>
                  <a:pt x="52300" y="8110"/>
                </a:lnTo>
                <a:lnTo>
                  <a:pt x="52280" y="8110"/>
                </a:lnTo>
                <a:lnTo>
                  <a:pt x="52250" y="8120"/>
                </a:lnTo>
                <a:lnTo>
                  <a:pt x="52240" y="8120"/>
                </a:lnTo>
                <a:lnTo>
                  <a:pt x="52230" y="8100"/>
                </a:lnTo>
                <a:lnTo>
                  <a:pt x="52210" y="8110"/>
                </a:lnTo>
                <a:lnTo>
                  <a:pt x="52190" y="8110"/>
                </a:lnTo>
                <a:lnTo>
                  <a:pt x="52180" y="8130"/>
                </a:lnTo>
                <a:lnTo>
                  <a:pt x="52160" y="8120"/>
                </a:lnTo>
                <a:lnTo>
                  <a:pt x="52150" y="8130"/>
                </a:lnTo>
                <a:lnTo>
                  <a:pt x="52140" y="8120"/>
                </a:lnTo>
                <a:lnTo>
                  <a:pt x="52140" y="8100"/>
                </a:lnTo>
                <a:lnTo>
                  <a:pt x="52110" y="8080"/>
                </a:lnTo>
                <a:lnTo>
                  <a:pt x="52080" y="8080"/>
                </a:lnTo>
                <a:lnTo>
                  <a:pt x="52060" y="8100"/>
                </a:lnTo>
                <a:lnTo>
                  <a:pt x="52010" y="8120"/>
                </a:lnTo>
                <a:lnTo>
                  <a:pt x="51990" y="8120"/>
                </a:lnTo>
                <a:lnTo>
                  <a:pt x="51970" y="8140"/>
                </a:lnTo>
                <a:lnTo>
                  <a:pt x="51960" y="8150"/>
                </a:lnTo>
                <a:lnTo>
                  <a:pt x="51930" y="8170"/>
                </a:lnTo>
                <a:lnTo>
                  <a:pt x="51920" y="8190"/>
                </a:lnTo>
                <a:lnTo>
                  <a:pt x="51910" y="8190"/>
                </a:lnTo>
                <a:lnTo>
                  <a:pt x="51910" y="8210"/>
                </a:lnTo>
                <a:lnTo>
                  <a:pt x="51900" y="8210"/>
                </a:lnTo>
                <a:lnTo>
                  <a:pt x="51880" y="8210"/>
                </a:lnTo>
                <a:lnTo>
                  <a:pt x="51850" y="8200"/>
                </a:lnTo>
                <a:lnTo>
                  <a:pt x="51830" y="8220"/>
                </a:lnTo>
                <a:lnTo>
                  <a:pt x="51840" y="8230"/>
                </a:lnTo>
                <a:lnTo>
                  <a:pt x="51830" y="8240"/>
                </a:lnTo>
                <a:lnTo>
                  <a:pt x="51810" y="8240"/>
                </a:lnTo>
                <a:lnTo>
                  <a:pt x="51780" y="8240"/>
                </a:lnTo>
                <a:lnTo>
                  <a:pt x="51770" y="8240"/>
                </a:lnTo>
                <a:lnTo>
                  <a:pt x="51760" y="8230"/>
                </a:lnTo>
                <a:lnTo>
                  <a:pt x="51740" y="8220"/>
                </a:lnTo>
                <a:lnTo>
                  <a:pt x="51720" y="8210"/>
                </a:lnTo>
                <a:lnTo>
                  <a:pt x="51700" y="8200"/>
                </a:lnTo>
                <a:lnTo>
                  <a:pt x="51670" y="8190"/>
                </a:lnTo>
                <a:lnTo>
                  <a:pt x="51660" y="8230"/>
                </a:lnTo>
                <a:lnTo>
                  <a:pt x="51630" y="8250"/>
                </a:lnTo>
                <a:lnTo>
                  <a:pt x="51580" y="8240"/>
                </a:lnTo>
                <a:lnTo>
                  <a:pt x="51570" y="8240"/>
                </a:lnTo>
                <a:lnTo>
                  <a:pt x="51560" y="8260"/>
                </a:lnTo>
                <a:lnTo>
                  <a:pt x="51540" y="8260"/>
                </a:lnTo>
                <a:lnTo>
                  <a:pt x="51520" y="8270"/>
                </a:lnTo>
                <a:lnTo>
                  <a:pt x="51480" y="8270"/>
                </a:lnTo>
                <a:lnTo>
                  <a:pt x="51470" y="8270"/>
                </a:lnTo>
                <a:lnTo>
                  <a:pt x="51460" y="8280"/>
                </a:lnTo>
                <a:lnTo>
                  <a:pt x="51440" y="8270"/>
                </a:lnTo>
                <a:lnTo>
                  <a:pt x="51400" y="8250"/>
                </a:lnTo>
                <a:lnTo>
                  <a:pt x="51390" y="8250"/>
                </a:lnTo>
                <a:lnTo>
                  <a:pt x="51340" y="8240"/>
                </a:lnTo>
                <a:lnTo>
                  <a:pt x="51330" y="8180"/>
                </a:lnTo>
                <a:lnTo>
                  <a:pt x="51200" y="8180"/>
                </a:lnTo>
                <a:lnTo>
                  <a:pt x="51140" y="8170"/>
                </a:lnTo>
                <a:lnTo>
                  <a:pt x="51120" y="8160"/>
                </a:lnTo>
                <a:lnTo>
                  <a:pt x="51070" y="8170"/>
                </a:lnTo>
                <a:lnTo>
                  <a:pt x="50930" y="8150"/>
                </a:lnTo>
                <a:lnTo>
                  <a:pt x="50870" y="8160"/>
                </a:lnTo>
                <a:lnTo>
                  <a:pt x="50810" y="8160"/>
                </a:lnTo>
                <a:lnTo>
                  <a:pt x="50780" y="8170"/>
                </a:lnTo>
                <a:lnTo>
                  <a:pt x="50750" y="8160"/>
                </a:lnTo>
                <a:lnTo>
                  <a:pt x="50740" y="8170"/>
                </a:lnTo>
                <a:lnTo>
                  <a:pt x="50730" y="8190"/>
                </a:lnTo>
                <a:lnTo>
                  <a:pt x="50720" y="8190"/>
                </a:lnTo>
                <a:lnTo>
                  <a:pt x="50710" y="8170"/>
                </a:lnTo>
                <a:lnTo>
                  <a:pt x="50710" y="8150"/>
                </a:lnTo>
                <a:lnTo>
                  <a:pt x="50700" y="8140"/>
                </a:lnTo>
                <a:lnTo>
                  <a:pt x="50690" y="8150"/>
                </a:lnTo>
                <a:lnTo>
                  <a:pt x="50660" y="8140"/>
                </a:lnTo>
                <a:lnTo>
                  <a:pt x="50640" y="8130"/>
                </a:lnTo>
                <a:lnTo>
                  <a:pt x="50640" y="8110"/>
                </a:lnTo>
                <a:lnTo>
                  <a:pt x="50610" y="8120"/>
                </a:lnTo>
                <a:lnTo>
                  <a:pt x="50600" y="8140"/>
                </a:lnTo>
                <a:lnTo>
                  <a:pt x="50570" y="8140"/>
                </a:lnTo>
                <a:lnTo>
                  <a:pt x="50570" y="8160"/>
                </a:lnTo>
                <a:lnTo>
                  <a:pt x="50570" y="8170"/>
                </a:lnTo>
                <a:lnTo>
                  <a:pt x="50560" y="8190"/>
                </a:lnTo>
                <a:lnTo>
                  <a:pt x="50570" y="8200"/>
                </a:lnTo>
                <a:lnTo>
                  <a:pt x="50570" y="8220"/>
                </a:lnTo>
                <a:lnTo>
                  <a:pt x="50580" y="8230"/>
                </a:lnTo>
                <a:lnTo>
                  <a:pt x="50580" y="8250"/>
                </a:lnTo>
                <a:lnTo>
                  <a:pt x="50570" y="8260"/>
                </a:lnTo>
                <a:lnTo>
                  <a:pt x="50570" y="8270"/>
                </a:lnTo>
                <a:lnTo>
                  <a:pt x="50580" y="8290"/>
                </a:lnTo>
                <a:lnTo>
                  <a:pt x="50570" y="8300"/>
                </a:lnTo>
                <a:lnTo>
                  <a:pt x="50580" y="8340"/>
                </a:lnTo>
                <a:lnTo>
                  <a:pt x="50570" y="8350"/>
                </a:lnTo>
                <a:lnTo>
                  <a:pt x="50560" y="8350"/>
                </a:lnTo>
                <a:lnTo>
                  <a:pt x="50530" y="8360"/>
                </a:lnTo>
                <a:lnTo>
                  <a:pt x="50500" y="8360"/>
                </a:lnTo>
                <a:lnTo>
                  <a:pt x="50470" y="8370"/>
                </a:lnTo>
                <a:lnTo>
                  <a:pt x="50460" y="8400"/>
                </a:lnTo>
                <a:lnTo>
                  <a:pt x="50440" y="8410"/>
                </a:lnTo>
                <a:lnTo>
                  <a:pt x="50430" y="8420"/>
                </a:lnTo>
                <a:lnTo>
                  <a:pt x="50390" y="8430"/>
                </a:lnTo>
                <a:lnTo>
                  <a:pt x="50380" y="8430"/>
                </a:lnTo>
                <a:lnTo>
                  <a:pt x="50370" y="8470"/>
                </a:lnTo>
                <a:lnTo>
                  <a:pt x="50330" y="8490"/>
                </a:lnTo>
                <a:lnTo>
                  <a:pt x="50280" y="8540"/>
                </a:lnTo>
                <a:lnTo>
                  <a:pt x="50270" y="8540"/>
                </a:lnTo>
                <a:lnTo>
                  <a:pt x="50270" y="8580"/>
                </a:lnTo>
                <a:lnTo>
                  <a:pt x="50250" y="8570"/>
                </a:lnTo>
                <a:lnTo>
                  <a:pt x="50240" y="8570"/>
                </a:lnTo>
                <a:lnTo>
                  <a:pt x="50230" y="8550"/>
                </a:lnTo>
                <a:lnTo>
                  <a:pt x="50240" y="8530"/>
                </a:lnTo>
                <a:lnTo>
                  <a:pt x="50230" y="8520"/>
                </a:lnTo>
                <a:lnTo>
                  <a:pt x="50220" y="8470"/>
                </a:lnTo>
                <a:lnTo>
                  <a:pt x="50200" y="8450"/>
                </a:lnTo>
                <a:lnTo>
                  <a:pt x="50190" y="8440"/>
                </a:lnTo>
                <a:lnTo>
                  <a:pt x="50180" y="8430"/>
                </a:lnTo>
                <a:lnTo>
                  <a:pt x="50200" y="8410"/>
                </a:lnTo>
                <a:lnTo>
                  <a:pt x="50200" y="8390"/>
                </a:lnTo>
                <a:lnTo>
                  <a:pt x="50200" y="8370"/>
                </a:lnTo>
                <a:lnTo>
                  <a:pt x="50200" y="8360"/>
                </a:lnTo>
                <a:lnTo>
                  <a:pt x="50210" y="8350"/>
                </a:lnTo>
                <a:lnTo>
                  <a:pt x="50210" y="8340"/>
                </a:lnTo>
                <a:lnTo>
                  <a:pt x="50200" y="8340"/>
                </a:lnTo>
                <a:lnTo>
                  <a:pt x="50200" y="8330"/>
                </a:lnTo>
                <a:lnTo>
                  <a:pt x="50190" y="8340"/>
                </a:lnTo>
                <a:lnTo>
                  <a:pt x="50170" y="8330"/>
                </a:lnTo>
                <a:lnTo>
                  <a:pt x="50160" y="8310"/>
                </a:lnTo>
                <a:lnTo>
                  <a:pt x="50150" y="8300"/>
                </a:lnTo>
                <a:lnTo>
                  <a:pt x="50150" y="8260"/>
                </a:lnTo>
                <a:lnTo>
                  <a:pt x="50150" y="8250"/>
                </a:lnTo>
                <a:lnTo>
                  <a:pt x="50150" y="8220"/>
                </a:lnTo>
                <a:lnTo>
                  <a:pt x="50130" y="8200"/>
                </a:lnTo>
                <a:lnTo>
                  <a:pt x="50100" y="8210"/>
                </a:lnTo>
                <a:lnTo>
                  <a:pt x="50080" y="8180"/>
                </a:lnTo>
                <a:lnTo>
                  <a:pt x="50080" y="8170"/>
                </a:lnTo>
                <a:lnTo>
                  <a:pt x="50080" y="8150"/>
                </a:lnTo>
                <a:lnTo>
                  <a:pt x="50070" y="8130"/>
                </a:lnTo>
                <a:lnTo>
                  <a:pt x="50090" y="8110"/>
                </a:lnTo>
                <a:lnTo>
                  <a:pt x="50070" y="8100"/>
                </a:lnTo>
                <a:lnTo>
                  <a:pt x="50030" y="8110"/>
                </a:lnTo>
                <a:lnTo>
                  <a:pt x="50020" y="8080"/>
                </a:lnTo>
                <a:lnTo>
                  <a:pt x="50020" y="8070"/>
                </a:lnTo>
                <a:lnTo>
                  <a:pt x="50010" y="8060"/>
                </a:lnTo>
                <a:lnTo>
                  <a:pt x="49990" y="8060"/>
                </a:lnTo>
                <a:lnTo>
                  <a:pt x="49990" y="8050"/>
                </a:lnTo>
                <a:lnTo>
                  <a:pt x="49970" y="8040"/>
                </a:lnTo>
                <a:lnTo>
                  <a:pt x="49970" y="8030"/>
                </a:lnTo>
                <a:lnTo>
                  <a:pt x="49970" y="8020"/>
                </a:lnTo>
                <a:lnTo>
                  <a:pt x="49970" y="8010"/>
                </a:lnTo>
                <a:lnTo>
                  <a:pt x="49970" y="8000"/>
                </a:lnTo>
                <a:lnTo>
                  <a:pt x="49990" y="8000"/>
                </a:lnTo>
                <a:lnTo>
                  <a:pt x="49980" y="7990"/>
                </a:lnTo>
                <a:lnTo>
                  <a:pt x="49990" y="7960"/>
                </a:lnTo>
                <a:lnTo>
                  <a:pt x="49980" y="7950"/>
                </a:lnTo>
                <a:lnTo>
                  <a:pt x="49990" y="7940"/>
                </a:lnTo>
                <a:lnTo>
                  <a:pt x="49980" y="7930"/>
                </a:lnTo>
                <a:lnTo>
                  <a:pt x="49970" y="7940"/>
                </a:lnTo>
                <a:lnTo>
                  <a:pt x="49970" y="7930"/>
                </a:lnTo>
                <a:lnTo>
                  <a:pt x="49990" y="7920"/>
                </a:lnTo>
                <a:lnTo>
                  <a:pt x="50000" y="7910"/>
                </a:lnTo>
                <a:lnTo>
                  <a:pt x="50000" y="7940"/>
                </a:lnTo>
                <a:lnTo>
                  <a:pt x="50010" y="7940"/>
                </a:lnTo>
                <a:lnTo>
                  <a:pt x="50010" y="7920"/>
                </a:lnTo>
                <a:lnTo>
                  <a:pt x="50020" y="7910"/>
                </a:lnTo>
                <a:lnTo>
                  <a:pt x="50010" y="7900"/>
                </a:lnTo>
                <a:lnTo>
                  <a:pt x="50010" y="7890"/>
                </a:lnTo>
                <a:lnTo>
                  <a:pt x="50030" y="7890"/>
                </a:lnTo>
                <a:lnTo>
                  <a:pt x="50050" y="7870"/>
                </a:lnTo>
                <a:lnTo>
                  <a:pt x="50080" y="7870"/>
                </a:lnTo>
                <a:lnTo>
                  <a:pt x="50090" y="7860"/>
                </a:lnTo>
                <a:lnTo>
                  <a:pt x="50090" y="7850"/>
                </a:lnTo>
                <a:lnTo>
                  <a:pt x="50110" y="7850"/>
                </a:lnTo>
                <a:lnTo>
                  <a:pt x="50100" y="7840"/>
                </a:lnTo>
                <a:lnTo>
                  <a:pt x="50080" y="7840"/>
                </a:lnTo>
                <a:lnTo>
                  <a:pt x="50070" y="7830"/>
                </a:lnTo>
                <a:lnTo>
                  <a:pt x="50080" y="7820"/>
                </a:lnTo>
                <a:lnTo>
                  <a:pt x="50100" y="7820"/>
                </a:lnTo>
                <a:lnTo>
                  <a:pt x="50100" y="7800"/>
                </a:lnTo>
                <a:lnTo>
                  <a:pt x="50100" y="7760"/>
                </a:lnTo>
                <a:lnTo>
                  <a:pt x="50090" y="7730"/>
                </a:lnTo>
                <a:lnTo>
                  <a:pt x="50090" y="7720"/>
                </a:lnTo>
                <a:lnTo>
                  <a:pt x="50100" y="7700"/>
                </a:lnTo>
                <a:lnTo>
                  <a:pt x="50130" y="7670"/>
                </a:lnTo>
                <a:lnTo>
                  <a:pt x="50130" y="7660"/>
                </a:lnTo>
                <a:lnTo>
                  <a:pt x="50130" y="7640"/>
                </a:lnTo>
                <a:lnTo>
                  <a:pt x="50140" y="7640"/>
                </a:lnTo>
                <a:lnTo>
                  <a:pt x="50160" y="7630"/>
                </a:lnTo>
                <a:lnTo>
                  <a:pt x="50170" y="7610"/>
                </a:lnTo>
                <a:lnTo>
                  <a:pt x="50170" y="7590"/>
                </a:lnTo>
                <a:lnTo>
                  <a:pt x="50180" y="7570"/>
                </a:lnTo>
                <a:lnTo>
                  <a:pt x="50190" y="7570"/>
                </a:lnTo>
                <a:lnTo>
                  <a:pt x="50200" y="7560"/>
                </a:lnTo>
                <a:lnTo>
                  <a:pt x="50200" y="7540"/>
                </a:lnTo>
                <a:lnTo>
                  <a:pt x="50190" y="7530"/>
                </a:lnTo>
                <a:lnTo>
                  <a:pt x="50190" y="7520"/>
                </a:lnTo>
                <a:lnTo>
                  <a:pt x="50200" y="7520"/>
                </a:lnTo>
                <a:lnTo>
                  <a:pt x="50210" y="7520"/>
                </a:lnTo>
                <a:lnTo>
                  <a:pt x="50220" y="7520"/>
                </a:lnTo>
                <a:lnTo>
                  <a:pt x="50230" y="7520"/>
                </a:lnTo>
                <a:lnTo>
                  <a:pt x="50230" y="7510"/>
                </a:lnTo>
                <a:lnTo>
                  <a:pt x="50240" y="7510"/>
                </a:lnTo>
                <a:lnTo>
                  <a:pt x="50250" y="7510"/>
                </a:lnTo>
                <a:lnTo>
                  <a:pt x="50260" y="7510"/>
                </a:lnTo>
                <a:lnTo>
                  <a:pt x="50270" y="7510"/>
                </a:lnTo>
                <a:lnTo>
                  <a:pt x="50280" y="7510"/>
                </a:lnTo>
                <a:lnTo>
                  <a:pt x="50290" y="7500"/>
                </a:lnTo>
                <a:lnTo>
                  <a:pt x="50300" y="7500"/>
                </a:lnTo>
                <a:lnTo>
                  <a:pt x="50310" y="7500"/>
                </a:lnTo>
                <a:lnTo>
                  <a:pt x="50320" y="7500"/>
                </a:lnTo>
                <a:lnTo>
                  <a:pt x="50330" y="7500"/>
                </a:lnTo>
                <a:lnTo>
                  <a:pt x="50340" y="7500"/>
                </a:lnTo>
                <a:lnTo>
                  <a:pt x="50350" y="7500"/>
                </a:lnTo>
                <a:lnTo>
                  <a:pt x="50350" y="7490"/>
                </a:lnTo>
                <a:lnTo>
                  <a:pt x="50360" y="7490"/>
                </a:lnTo>
                <a:lnTo>
                  <a:pt x="50350" y="7490"/>
                </a:lnTo>
                <a:lnTo>
                  <a:pt x="50360" y="7490"/>
                </a:lnTo>
                <a:lnTo>
                  <a:pt x="50350" y="7490"/>
                </a:lnTo>
                <a:lnTo>
                  <a:pt x="50360" y="7490"/>
                </a:lnTo>
                <a:lnTo>
                  <a:pt x="50360" y="7500"/>
                </a:lnTo>
                <a:lnTo>
                  <a:pt x="50370" y="7500"/>
                </a:lnTo>
                <a:lnTo>
                  <a:pt x="50380" y="7500"/>
                </a:lnTo>
                <a:lnTo>
                  <a:pt x="50390" y="7500"/>
                </a:lnTo>
                <a:lnTo>
                  <a:pt x="50400" y="7490"/>
                </a:lnTo>
                <a:lnTo>
                  <a:pt x="50410" y="7490"/>
                </a:lnTo>
                <a:lnTo>
                  <a:pt x="50420" y="7490"/>
                </a:lnTo>
                <a:lnTo>
                  <a:pt x="50430" y="7480"/>
                </a:lnTo>
                <a:lnTo>
                  <a:pt x="50440" y="7480"/>
                </a:lnTo>
                <a:lnTo>
                  <a:pt x="50440" y="7470"/>
                </a:lnTo>
                <a:lnTo>
                  <a:pt x="50450" y="7470"/>
                </a:lnTo>
                <a:lnTo>
                  <a:pt x="50460" y="7470"/>
                </a:lnTo>
                <a:lnTo>
                  <a:pt x="50460" y="7460"/>
                </a:lnTo>
                <a:lnTo>
                  <a:pt x="50470" y="7470"/>
                </a:lnTo>
                <a:lnTo>
                  <a:pt x="50480" y="7470"/>
                </a:lnTo>
                <a:lnTo>
                  <a:pt x="50490" y="7480"/>
                </a:lnTo>
                <a:lnTo>
                  <a:pt x="50500" y="7480"/>
                </a:lnTo>
                <a:lnTo>
                  <a:pt x="50510" y="7480"/>
                </a:lnTo>
                <a:lnTo>
                  <a:pt x="50510" y="7490"/>
                </a:lnTo>
                <a:lnTo>
                  <a:pt x="50510" y="7480"/>
                </a:lnTo>
                <a:lnTo>
                  <a:pt x="50520" y="7480"/>
                </a:lnTo>
                <a:lnTo>
                  <a:pt x="50520" y="7490"/>
                </a:lnTo>
                <a:lnTo>
                  <a:pt x="50520" y="7480"/>
                </a:lnTo>
                <a:lnTo>
                  <a:pt x="50530" y="7480"/>
                </a:lnTo>
                <a:lnTo>
                  <a:pt x="50540" y="7480"/>
                </a:lnTo>
                <a:lnTo>
                  <a:pt x="50550" y="7480"/>
                </a:lnTo>
                <a:lnTo>
                  <a:pt x="50560" y="7480"/>
                </a:lnTo>
                <a:lnTo>
                  <a:pt x="50560" y="7490"/>
                </a:lnTo>
                <a:lnTo>
                  <a:pt x="50570" y="7490"/>
                </a:lnTo>
                <a:lnTo>
                  <a:pt x="50580" y="7490"/>
                </a:lnTo>
                <a:lnTo>
                  <a:pt x="50590" y="7490"/>
                </a:lnTo>
                <a:lnTo>
                  <a:pt x="50600" y="7490"/>
                </a:lnTo>
                <a:lnTo>
                  <a:pt x="50610" y="7490"/>
                </a:lnTo>
                <a:lnTo>
                  <a:pt x="50610" y="7480"/>
                </a:lnTo>
                <a:lnTo>
                  <a:pt x="50620" y="7480"/>
                </a:lnTo>
                <a:lnTo>
                  <a:pt x="50630" y="7480"/>
                </a:lnTo>
                <a:lnTo>
                  <a:pt x="50640" y="7480"/>
                </a:lnTo>
                <a:lnTo>
                  <a:pt x="50650" y="7480"/>
                </a:lnTo>
                <a:lnTo>
                  <a:pt x="50660" y="7480"/>
                </a:lnTo>
                <a:lnTo>
                  <a:pt x="50660" y="7470"/>
                </a:lnTo>
                <a:lnTo>
                  <a:pt x="50670" y="7470"/>
                </a:lnTo>
                <a:lnTo>
                  <a:pt x="50680" y="7470"/>
                </a:lnTo>
                <a:lnTo>
                  <a:pt x="50690" y="7470"/>
                </a:lnTo>
                <a:lnTo>
                  <a:pt x="50700" y="7470"/>
                </a:lnTo>
                <a:lnTo>
                  <a:pt x="50710" y="7470"/>
                </a:lnTo>
                <a:lnTo>
                  <a:pt x="50720" y="7470"/>
                </a:lnTo>
                <a:lnTo>
                  <a:pt x="50730" y="7470"/>
                </a:lnTo>
                <a:lnTo>
                  <a:pt x="50740" y="7470"/>
                </a:lnTo>
                <a:lnTo>
                  <a:pt x="50740" y="7460"/>
                </a:lnTo>
                <a:lnTo>
                  <a:pt x="50750" y="7460"/>
                </a:lnTo>
                <a:lnTo>
                  <a:pt x="50760" y="7460"/>
                </a:lnTo>
                <a:lnTo>
                  <a:pt x="50770" y="7460"/>
                </a:lnTo>
                <a:lnTo>
                  <a:pt x="50780" y="7460"/>
                </a:lnTo>
                <a:lnTo>
                  <a:pt x="50790" y="7460"/>
                </a:lnTo>
                <a:lnTo>
                  <a:pt x="50800" y="7460"/>
                </a:lnTo>
                <a:lnTo>
                  <a:pt x="50800" y="7450"/>
                </a:lnTo>
                <a:lnTo>
                  <a:pt x="50810" y="7450"/>
                </a:lnTo>
                <a:lnTo>
                  <a:pt x="50810" y="7440"/>
                </a:lnTo>
                <a:lnTo>
                  <a:pt x="50820" y="7440"/>
                </a:lnTo>
                <a:lnTo>
                  <a:pt x="50830" y="7440"/>
                </a:lnTo>
                <a:lnTo>
                  <a:pt x="50830" y="7430"/>
                </a:lnTo>
                <a:lnTo>
                  <a:pt x="50840" y="7430"/>
                </a:lnTo>
                <a:lnTo>
                  <a:pt x="50850" y="7430"/>
                </a:lnTo>
                <a:lnTo>
                  <a:pt x="50860" y="7430"/>
                </a:lnTo>
                <a:lnTo>
                  <a:pt x="50860" y="7420"/>
                </a:lnTo>
                <a:lnTo>
                  <a:pt x="50860" y="7430"/>
                </a:lnTo>
                <a:lnTo>
                  <a:pt x="50870" y="7430"/>
                </a:lnTo>
                <a:lnTo>
                  <a:pt x="50870" y="7420"/>
                </a:lnTo>
                <a:lnTo>
                  <a:pt x="50870" y="7430"/>
                </a:lnTo>
                <a:lnTo>
                  <a:pt x="50870" y="7420"/>
                </a:lnTo>
                <a:lnTo>
                  <a:pt x="50870" y="7430"/>
                </a:lnTo>
                <a:lnTo>
                  <a:pt x="50880" y="7430"/>
                </a:lnTo>
                <a:lnTo>
                  <a:pt x="50880" y="7420"/>
                </a:lnTo>
                <a:lnTo>
                  <a:pt x="50890" y="7420"/>
                </a:lnTo>
                <a:lnTo>
                  <a:pt x="50890" y="7430"/>
                </a:lnTo>
                <a:lnTo>
                  <a:pt x="50900" y="7430"/>
                </a:lnTo>
                <a:lnTo>
                  <a:pt x="50910" y="7430"/>
                </a:lnTo>
                <a:lnTo>
                  <a:pt x="50910" y="7420"/>
                </a:lnTo>
                <a:lnTo>
                  <a:pt x="50920" y="7420"/>
                </a:lnTo>
                <a:lnTo>
                  <a:pt x="50940" y="7420"/>
                </a:lnTo>
                <a:lnTo>
                  <a:pt x="50950" y="7430"/>
                </a:lnTo>
                <a:lnTo>
                  <a:pt x="50950" y="7420"/>
                </a:lnTo>
                <a:lnTo>
                  <a:pt x="50950" y="7430"/>
                </a:lnTo>
                <a:lnTo>
                  <a:pt x="50960" y="7420"/>
                </a:lnTo>
                <a:lnTo>
                  <a:pt x="50960" y="7430"/>
                </a:lnTo>
                <a:lnTo>
                  <a:pt x="50970" y="7430"/>
                </a:lnTo>
                <a:lnTo>
                  <a:pt x="50980" y="7430"/>
                </a:lnTo>
                <a:lnTo>
                  <a:pt x="50990" y="7430"/>
                </a:lnTo>
                <a:lnTo>
                  <a:pt x="51020" y="7430"/>
                </a:lnTo>
                <a:lnTo>
                  <a:pt x="51030" y="7430"/>
                </a:lnTo>
                <a:lnTo>
                  <a:pt x="51030" y="7420"/>
                </a:lnTo>
                <a:lnTo>
                  <a:pt x="51040" y="7420"/>
                </a:lnTo>
                <a:lnTo>
                  <a:pt x="51050" y="7420"/>
                </a:lnTo>
                <a:lnTo>
                  <a:pt x="51060" y="7420"/>
                </a:lnTo>
                <a:lnTo>
                  <a:pt x="51070" y="7420"/>
                </a:lnTo>
                <a:lnTo>
                  <a:pt x="51070" y="7410"/>
                </a:lnTo>
                <a:lnTo>
                  <a:pt x="51080" y="7410"/>
                </a:lnTo>
                <a:lnTo>
                  <a:pt x="51090" y="7410"/>
                </a:lnTo>
                <a:lnTo>
                  <a:pt x="51090" y="7400"/>
                </a:lnTo>
                <a:lnTo>
                  <a:pt x="51100" y="7400"/>
                </a:lnTo>
                <a:lnTo>
                  <a:pt x="51110" y="7390"/>
                </a:lnTo>
                <a:lnTo>
                  <a:pt x="51120" y="7390"/>
                </a:lnTo>
                <a:lnTo>
                  <a:pt x="51130" y="7380"/>
                </a:lnTo>
                <a:lnTo>
                  <a:pt x="51120" y="7390"/>
                </a:lnTo>
                <a:lnTo>
                  <a:pt x="51110" y="7390"/>
                </a:lnTo>
                <a:lnTo>
                  <a:pt x="51100" y="7400"/>
                </a:lnTo>
                <a:lnTo>
                  <a:pt x="51110" y="7400"/>
                </a:lnTo>
                <a:lnTo>
                  <a:pt x="51120" y="7400"/>
                </a:lnTo>
                <a:lnTo>
                  <a:pt x="51130" y="7400"/>
                </a:lnTo>
                <a:lnTo>
                  <a:pt x="51130" y="7390"/>
                </a:lnTo>
                <a:lnTo>
                  <a:pt x="51140" y="7390"/>
                </a:lnTo>
                <a:lnTo>
                  <a:pt x="51130" y="7400"/>
                </a:lnTo>
                <a:lnTo>
                  <a:pt x="51140" y="7400"/>
                </a:lnTo>
                <a:lnTo>
                  <a:pt x="51140" y="7390"/>
                </a:lnTo>
                <a:lnTo>
                  <a:pt x="51150" y="7390"/>
                </a:lnTo>
                <a:lnTo>
                  <a:pt x="51150" y="7380"/>
                </a:lnTo>
                <a:lnTo>
                  <a:pt x="51140" y="7380"/>
                </a:lnTo>
                <a:lnTo>
                  <a:pt x="51150" y="7380"/>
                </a:lnTo>
                <a:lnTo>
                  <a:pt x="51150" y="7370"/>
                </a:lnTo>
                <a:lnTo>
                  <a:pt x="51150" y="7380"/>
                </a:lnTo>
                <a:lnTo>
                  <a:pt x="51150" y="7390"/>
                </a:lnTo>
                <a:lnTo>
                  <a:pt x="51160" y="7390"/>
                </a:lnTo>
                <a:lnTo>
                  <a:pt x="51170" y="7390"/>
                </a:lnTo>
                <a:lnTo>
                  <a:pt x="51180" y="7390"/>
                </a:lnTo>
                <a:lnTo>
                  <a:pt x="51170" y="7390"/>
                </a:lnTo>
                <a:lnTo>
                  <a:pt x="51180" y="7390"/>
                </a:lnTo>
                <a:lnTo>
                  <a:pt x="51190" y="7390"/>
                </a:lnTo>
                <a:lnTo>
                  <a:pt x="51180" y="7390"/>
                </a:lnTo>
                <a:lnTo>
                  <a:pt x="51190" y="7390"/>
                </a:lnTo>
                <a:lnTo>
                  <a:pt x="51190" y="7380"/>
                </a:lnTo>
                <a:lnTo>
                  <a:pt x="51190" y="7390"/>
                </a:lnTo>
                <a:lnTo>
                  <a:pt x="51190" y="7400"/>
                </a:lnTo>
                <a:lnTo>
                  <a:pt x="51200" y="7400"/>
                </a:lnTo>
                <a:lnTo>
                  <a:pt x="51210" y="7400"/>
                </a:lnTo>
                <a:lnTo>
                  <a:pt x="51220" y="7400"/>
                </a:lnTo>
                <a:lnTo>
                  <a:pt x="51230" y="7400"/>
                </a:lnTo>
                <a:lnTo>
                  <a:pt x="51230" y="7410"/>
                </a:lnTo>
                <a:lnTo>
                  <a:pt x="51240" y="7410"/>
                </a:lnTo>
                <a:lnTo>
                  <a:pt x="51250" y="7410"/>
                </a:lnTo>
                <a:lnTo>
                  <a:pt x="51260" y="7420"/>
                </a:lnTo>
                <a:lnTo>
                  <a:pt x="51270" y="7420"/>
                </a:lnTo>
                <a:lnTo>
                  <a:pt x="51280" y="7420"/>
                </a:lnTo>
                <a:lnTo>
                  <a:pt x="51290" y="7420"/>
                </a:lnTo>
                <a:lnTo>
                  <a:pt x="51300" y="7420"/>
                </a:lnTo>
                <a:lnTo>
                  <a:pt x="51300" y="7430"/>
                </a:lnTo>
                <a:lnTo>
                  <a:pt x="51310" y="7430"/>
                </a:lnTo>
                <a:lnTo>
                  <a:pt x="51320" y="7430"/>
                </a:lnTo>
                <a:lnTo>
                  <a:pt x="51330" y="7430"/>
                </a:lnTo>
                <a:lnTo>
                  <a:pt x="51340" y="7430"/>
                </a:lnTo>
                <a:lnTo>
                  <a:pt x="51350" y="7430"/>
                </a:lnTo>
                <a:lnTo>
                  <a:pt x="51360" y="7430"/>
                </a:lnTo>
                <a:lnTo>
                  <a:pt x="51360" y="7440"/>
                </a:lnTo>
                <a:lnTo>
                  <a:pt x="51360" y="7430"/>
                </a:lnTo>
                <a:lnTo>
                  <a:pt x="51370" y="7440"/>
                </a:lnTo>
                <a:lnTo>
                  <a:pt x="51380" y="7440"/>
                </a:lnTo>
                <a:lnTo>
                  <a:pt x="51390" y="7440"/>
                </a:lnTo>
                <a:lnTo>
                  <a:pt x="51400" y="7440"/>
                </a:lnTo>
                <a:lnTo>
                  <a:pt x="51410" y="7440"/>
                </a:lnTo>
                <a:lnTo>
                  <a:pt x="51420" y="7440"/>
                </a:lnTo>
                <a:lnTo>
                  <a:pt x="51430" y="7440"/>
                </a:lnTo>
                <a:lnTo>
                  <a:pt x="51440" y="7440"/>
                </a:lnTo>
                <a:lnTo>
                  <a:pt x="51450" y="7440"/>
                </a:lnTo>
                <a:lnTo>
                  <a:pt x="51460" y="7440"/>
                </a:lnTo>
                <a:lnTo>
                  <a:pt x="51470" y="7440"/>
                </a:lnTo>
                <a:lnTo>
                  <a:pt x="51480" y="7440"/>
                </a:lnTo>
                <a:lnTo>
                  <a:pt x="51490" y="7440"/>
                </a:lnTo>
                <a:lnTo>
                  <a:pt x="51500" y="7440"/>
                </a:lnTo>
                <a:lnTo>
                  <a:pt x="51510" y="7440"/>
                </a:lnTo>
                <a:lnTo>
                  <a:pt x="51520" y="7440"/>
                </a:lnTo>
                <a:lnTo>
                  <a:pt x="51530" y="7440"/>
                </a:lnTo>
                <a:lnTo>
                  <a:pt x="51540" y="7440"/>
                </a:lnTo>
                <a:lnTo>
                  <a:pt x="51550" y="7440"/>
                </a:lnTo>
                <a:lnTo>
                  <a:pt x="51560" y="7440"/>
                </a:lnTo>
                <a:lnTo>
                  <a:pt x="51570" y="7440"/>
                </a:lnTo>
                <a:lnTo>
                  <a:pt x="51570" y="7430"/>
                </a:lnTo>
                <a:lnTo>
                  <a:pt x="51580" y="7430"/>
                </a:lnTo>
                <a:lnTo>
                  <a:pt x="51590" y="7430"/>
                </a:lnTo>
                <a:lnTo>
                  <a:pt x="51600" y="7430"/>
                </a:lnTo>
                <a:lnTo>
                  <a:pt x="51610" y="7430"/>
                </a:lnTo>
                <a:lnTo>
                  <a:pt x="51620" y="7430"/>
                </a:lnTo>
                <a:lnTo>
                  <a:pt x="51630" y="7430"/>
                </a:lnTo>
                <a:lnTo>
                  <a:pt x="51640" y="7430"/>
                </a:lnTo>
                <a:lnTo>
                  <a:pt x="51650" y="7430"/>
                </a:lnTo>
                <a:lnTo>
                  <a:pt x="51650" y="7420"/>
                </a:lnTo>
                <a:lnTo>
                  <a:pt x="51650" y="7430"/>
                </a:lnTo>
                <a:lnTo>
                  <a:pt x="51650" y="7420"/>
                </a:lnTo>
                <a:lnTo>
                  <a:pt x="51650" y="7430"/>
                </a:lnTo>
                <a:lnTo>
                  <a:pt x="51650" y="7420"/>
                </a:lnTo>
                <a:lnTo>
                  <a:pt x="51660" y="7420"/>
                </a:lnTo>
                <a:lnTo>
                  <a:pt x="51670" y="7420"/>
                </a:lnTo>
                <a:lnTo>
                  <a:pt x="51680" y="7420"/>
                </a:lnTo>
                <a:lnTo>
                  <a:pt x="51690" y="7420"/>
                </a:lnTo>
                <a:lnTo>
                  <a:pt x="51700" y="7420"/>
                </a:lnTo>
                <a:lnTo>
                  <a:pt x="51710" y="7420"/>
                </a:lnTo>
                <a:lnTo>
                  <a:pt x="51720" y="7420"/>
                </a:lnTo>
                <a:lnTo>
                  <a:pt x="51720" y="7410"/>
                </a:lnTo>
                <a:lnTo>
                  <a:pt x="51730" y="7410"/>
                </a:lnTo>
                <a:lnTo>
                  <a:pt x="51740" y="7410"/>
                </a:lnTo>
                <a:lnTo>
                  <a:pt x="51740" y="7400"/>
                </a:lnTo>
                <a:lnTo>
                  <a:pt x="51750" y="7400"/>
                </a:lnTo>
                <a:lnTo>
                  <a:pt x="51760" y="7400"/>
                </a:lnTo>
                <a:lnTo>
                  <a:pt x="51760" y="7390"/>
                </a:lnTo>
                <a:lnTo>
                  <a:pt x="51770" y="7390"/>
                </a:lnTo>
                <a:lnTo>
                  <a:pt x="51780" y="7390"/>
                </a:lnTo>
                <a:lnTo>
                  <a:pt x="51790" y="7390"/>
                </a:lnTo>
                <a:lnTo>
                  <a:pt x="51800" y="7390"/>
                </a:lnTo>
                <a:lnTo>
                  <a:pt x="51810" y="7390"/>
                </a:lnTo>
                <a:lnTo>
                  <a:pt x="51820" y="7390"/>
                </a:lnTo>
                <a:lnTo>
                  <a:pt x="51820" y="7380"/>
                </a:lnTo>
                <a:lnTo>
                  <a:pt x="51830" y="7380"/>
                </a:lnTo>
                <a:lnTo>
                  <a:pt x="51840" y="7380"/>
                </a:lnTo>
                <a:lnTo>
                  <a:pt x="51830" y="7380"/>
                </a:lnTo>
                <a:lnTo>
                  <a:pt x="51840" y="7380"/>
                </a:lnTo>
                <a:lnTo>
                  <a:pt x="51840" y="7370"/>
                </a:lnTo>
                <a:lnTo>
                  <a:pt x="51850" y="7370"/>
                </a:lnTo>
                <a:lnTo>
                  <a:pt x="51860" y="7370"/>
                </a:lnTo>
                <a:lnTo>
                  <a:pt x="51860" y="7380"/>
                </a:lnTo>
                <a:lnTo>
                  <a:pt x="51850" y="7380"/>
                </a:lnTo>
                <a:lnTo>
                  <a:pt x="51860" y="7380"/>
                </a:lnTo>
                <a:lnTo>
                  <a:pt x="51870" y="7380"/>
                </a:lnTo>
                <a:lnTo>
                  <a:pt x="51860" y="7380"/>
                </a:lnTo>
                <a:lnTo>
                  <a:pt x="51870" y="7380"/>
                </a:lnTo>
                <a:lnTo>
                  <a:pt x="51880" y="7380"/>
                </a:lnTo>
                <a:lnTo>
                  <a:pt x="51870" y="7380"/>
                </a:lnTo>
                <a:lnTo>
                  <a:pt x="51870" y="7370"/>
                </a:lnTo>
                <a:lnTo>
                  <a:pt x="51880" y="7370"/>
                </a:lnTo>
                <a:lnTo>
                  <a:pt x="51890" y="7370"/>
                </a:lnTo>
                <a:lnTo>
                  <a:pt x="51890" y="7380"/>
                </a:lnTo>
                <a:lnTo>
                  <a:pt x="51900" y="7380"/>
                </a:lnTo>
                <a:lnTo>
                  <a:pt x="51910" y="7380"/>
                </a:lnTo>
                <a:lnTo>
                  <a:pt x="51910" y="7370"/>
                </a:lnTo>
                <a:lnTo>
                  <a:pt x="51910" y="7360"/>
                </a:lnTo>
                <a:lnTo>
                  <a:pt x="51920" y="7360"/>
                </a:lnTo>
                <a:lnTo>
                  <a:pt x="51920" y="7370"/>
                </a:lnTo>
                <a:lnTo>
                  <a:pt x="51920" y="7360"/>
                </a:lnTo>
                <a:lnTo>
                  <a:pt x="51920" y="7370"/>
                </a:lnTo>
                <a:lnTo>
                  <a:pt x="51930" y="7370"/>
                </a:lnTo>
                <a:lnTo>
                  <a:pt x="51930" y="7360"/>
                </a:lnTo>
                <a:lnTo>
                  <a:pt x="51930" y="7370"/>
                </a:lnTo>
                <a:lnTo>
                  <a:pt x="51940" y="7370"/>
                </a:lnTo>
                <a:lnTo>
                  <a:pt x="51950" y="7370"/>
                </a:lnTo>
                <a:lnTo>
                  <a:pt x="51950" y="7360"/>
                </a:lnTo>
                <a:lnTo>
                  <a:pt x="51960" y="7360"/>
                </a:lnTo>
                <a:lnTo>
                  <a:pt x="51970" y="7360"/>
                </a:lnTo>
                <a:lnTo>
                  <a:pt x="51970" y="7350"/>
                </a:lnTo>
                <a:lnTo>
                  <a:pt x="51970" y="7340"/>
                </a:lnTo>
                <a:lnTo>
                  <a:pt x="51980" y="7340"/>
                </a:lnTo>
                <a:lnTo>
                  <a:pt x="51990" y="7340"/>
                </a:lnTo>
                <a:lnTo>
                  <a:pt x="51990" y="7330"/>
                </a:lnTo>
                <a:lnTo>
                  <a:pt x="51990" y="7340"/>
                </a:lnTo>
                <a:lnTo>
                  <a:pt x="52000" y="7340"/>
                </a:lnTo>
                <a:lnTo>
                  <a:pt x="52000" y="7330"/>
                </a:lnTo>
                <a:lnTo>
                  <a:pt x="52000" y="7340"/>
                </a:lnTo>
                <a:lnTo>
                  <a:pt x="52010" y="7340"/>
                </a:lnTo>
                <a:lnTo>
                  <a:pt x="52020" y="7340"/>
                </a:lnTo>
                <a:lnTo>
                  <a:pt x="52020" y="7350"/>
                </a:lnTo>
                <a:lnTo>
                  <a:pt x="52030" y="7350"/>
                </a:lnTo>
                <a:lnTo>
                  <a:pt x="52040" y="7350"/>
                </a:lnTo>
                <a:lnTo>
                  <a:pt x="52040" y="7340"/>
                </a:lnTo>
                <a:lnTo>
                  <a:pt x="52050" y="7340"/>
                </a:lnTo>
                <a:lnTo>
                  <a:pt x="52060" y="7340"/>
                </a:lnTo>
                <a:lnTo>
                  <a:pt x="52070" y="7340"/>
                </a:lnTo>
                <a:lnTo>
                  <a:pt x="52080" y="7340"/>
                </a:lnTo>
                <a:lnTo>
                  <a:pt x="52080" y="7330"/>
                </a:lnTo>
                <a:lnTo>
                  <a:pt x="52090" y="7330"/>
                </a:lnTo>
                <a:lnTo>
                  <a:pt x="52100" y="7330"/>
                </a:lnTo>
                <a:lnTo>
                  <a:pt x="52110" y="7330"/>
                </a:lnTo>
                <a:lnTo>
                  <a:pt x="52110" y="7320"/>
                </a:lnTo>
                <a:lnTo>
                  <a:pt x="52120" y="7320"/>
                </a:lnTo>
                <a:lnTo>
                  <a:pt x="52120" y="7310"/>
                </a:lnTo>
                <a:lnTo>
                  <a:pt x="52130" y="7310"/>
                </a:lnTo>
                <a:lnTo>
                  <a:pt x="52130" y="7320"/>
                </a:lnTo>
                <a:lnTo>
                  <a:pt x="52140" y="7320"/>
                </a:lnTo>
                <a:lnTo>
                  <a:pt x="52140" y="7310"/>
                </a:lnTo>
                <a:lnTo>
                  <a:pt x="52140" y="7320"/>
                </a:lnTo>
                <a:lnTo>
                  <a:pt x="52140" y="7310"/>
                </a:lnTo>
                <a:lnTo>
                  <a:pt x="52140" y="7320"/>
                </a:lnTo>
                <a:lnTo>
                  <a:pt x="52140" y="7310"/>
                </a:lnTo>
                <a:lnTo>
                  <a:pt x="52150" y="7310"/>
                </a:lnTo>
                <a:lnTo>
                  <a:pt x="52160" y="7310"/>
                </a:lnTo>
                <a:lnTo>
                  <a:pt x="52170" y="7310"/>
                </a:lnTo>
                <a:lnTo>
                  <a:pt x="52170" y="7300"/>
                </a:lnTo>
                <a:lnTo>
                  <a:pt x="52180" y="7300"/>
                </a:lnTo>
                <a:lnTo>
                  <a:pt x="52190" y="7290"/>
                </a:lnTo>
                <a:lnTo>
                  <a:pt x="52200" y="7290"/>
                </a:lnTo>
                <a:lnTo>
                  <a:pt x="52210" y="7290"/>
                </a:lnTo>
                <a:lnTo>
                  <a:pt x="52210" y="7280"/>
                </a:lnTo>
                <a:lnTo>
                  <a:pt x="52220" y="7280"/>
                </a:lnTo>
                <a:lnTo>
                  <a:pt x="52230" y="7280"/>
                </a:lnTo>
                <a:lnTo>
                  <a:pt x="52230" y="7270"/>
                </a:lnTo>
                <a:lnTo>
                  <a:pt x="52230" y="7260"/>
                </a:lnTo>
                <a:lnTo>
                  <a:pt x="52230" y="7250"/>
                </a:lnTo>
                <a:lnTo>
                  <a:pt x="52240" y="7250"/>
                </a:lnTo>
                <a:lnTo>
                  <a:pt x="52230" y="7250"/>
                </a:lnTo>
                <a:lnTo>
                  <a:pt x="52240" y="7250"/>
                </a:lnTo>
                <a:lnTo>
                  <a:pt x="52240" y="7260"/>
                </a:lnTo>
                <a:lnTo>
                  <a:pt x="52250" y="7260"/>
                </a:lnTo>
                <a:lnTo>
                  <a:pt x="52260" y="7260"/>
                </a:lnTo>
                <a:lnTo>
                  <a:pt x="52270" y="7260"/>
                </a:lnTo>
                <a:lnTo>
                  <a:pt x="52280" y="7260"/>
                </a:lnTo>
                <a:lnTo>
                  <a:pt x="52290" y="7260"/>
                </a:lnTo>
                <a:lnTo>
                  <a:pt x="52300" y="7260"/>
                </a:lnTo>
                <a:lnTo>
                  <a:pt x="52300" y="7250"/>
                </a:lnTo>
                <a:lnTo>
                  <a:pt x="52310" y="7250"/>
                </a:lnTo>
                <a:lnTo>
                  <a:pt x="52310" y="7240"/>
                </a:lnTo>
                <a:lnTo>
                  <a:pt x="52320" y="7240"/>
                </a:lnTo>
                <a:lnTo>
                  <a:pt x="52320" y="7230"/>
                </a:lnTo>
                <a:lnTo>
                  <a:pt x="52330" y="7230"/>
                </a:lnTo>
                <a:lnTo>
                  <a:pt x="52330" y="7220"/>
                </a:lnTo>
                <a:lnTo>
                  <a:pt x="52340" y="7220"/>
                </a:lnTo>
                <a:lnTo>
                  <a:pt x="52350" y="7220"/>
                </a:lnTo>
                <a:lnTo>
                  <a:pt x="52350" y="7210"/>
                </a:lnTo>
                <a:lnTo>
                  <a:pt x="52360" y="7210"/>
                </a:lnTo>
                <a:lnTo>
                  <a:pt x="52360" y="7200"/>
                </a:lnTo>
                <a:lnTo>
                  <a:pt x="52350" y="7200"/>
                </a:lnTo>
                <a:lnTo>
                  <a:pt x="52360" y="7200"/>
                </a:lnTo>
                <a:lnTo>
                  <a:pt x="52360" y="7190"/>
                </a:lnTo>
                <a:lnTo>
                  <a:pt x="52370" y="7190"/>
                </a:lnTo>
                <a:lnTo>
                  <a:pt x="52370" y="7200"/>
                </a:lnTo>
                <a:lnTo>
                  <a:pt x="52360" y="7200"/>
                </a:lnTo>
                <a:lnTo>
                  <a:pt x="52370" y="7200"/>
                </a:lnTo>
                <a:lnTo>
                  <a:pt x="52370" y="7210"/>
                </a:lnTo>
                <a:lnTo>
                  <a:pt x="52380" y="7210"/>
                </a:lnTo>
                <a:lnTo>
                  <a:pt x="52380" y="7200"/>
                </a:lnTo>
                <a:lnTo>
                  <a:pt x="52370" y="7200"/>
                </a:lnTo>
                <a:lnTo>
                  <a:pt x="52380" y="7200"/>
                </a:lnTo>
                <a:lnTo>
                  <a:pt x="52380" y="7190"/>
                </a:lnTo>
                <a:lnTo>
                  <a:pt x="52370" y="7190"/>
                </a:lnTo>
                <a:lnTo>
                  <a:pt x="52370" y="7180"/>
                </a:lnTo>
                <a:lnTo>
                  <a:pt x="52380" y="7180"/>
                </a:lnTo>
                <a:lnTo>
                  <a:pt x="52380" y="7190"/>
                </a:lnTo>
                <a:lnTo>
                  <a:pt x="52380" y="7200"/>
                </a:lnTo>
                <a:lnTo>
                  <a:pt x="52390" y="7200"/>
                </a:lnTo>
                <a:lnTo>
                  <a:pt x="52400" y="7200"/>
                </a:lnTo>
                <a:lnTo>
                  <a:pt x="52400" y="7190"/>
                </a:lnTo>
                <a:lnTo>
                  <a:pt x="52410" y="7190"/>
                </a:lnTo>
                <a:lnTo>
                  <a:pt x="52410" y="7180"/>
                </a:lnTo>
                <a:lnTo>
                  <a:pt x="52420" y="7180"/>
                </a:lnTo>
                <a:lnTo>
                  <a:pt x="52420" y="7170"/>
                </a:lnTo>
                <a:lnTo>
                  <a:pt x="52420" y="7180"/>
                </a:lnTo>
                <a:lnTo>
                  <a:pt x="52420" y="7190"/>
                </a:lnTo>
                <a:lnTo>
                  <a:pt x="52430" y="7200"/>
                </a:lnTo>
                <a:lnTo>
                  <a:pt x="52440" y="7200"/>
                </a:lnTo>
                <a:lnTo>
                  <a:pt x="52450" y="7200"/>
                </a:lnTo>
                <a:lnTo>
                  <a:pt x="52460" y="7200"/>
                </a:lnTo>
                <a:lnTo>
                  <a:pt x="52460" y="7190"/>
                </a:lnTo>
                <a:lnTo>
                  <a:pt x="52470" y="7190"/>
                </a:lnTo>
                <a:lnTo>
                  <a:pt x="52480" y="7190"/>
                </a:lnTo>
                <a:lnTo>
                  <a:pt x="52490" y="7190"/>
                </a:lnTo>
                <a:lnTo>
                  <a:pt x="52500" y="7190"/>
                </a:lnTo>
                <a:lnTo>
                  <a:pt x="52510" y="7190"/>
                </a:lnTo>
                <a:lnTo>
                  <a:pt x="52510" y="7180"/>
                </a:lnTo>
                <a:lnTo>
                  <a:pt x="52520" y="7180"/>
                </a:lnTo>
                <a:lnTo>
                  <a:pt x="52530" y="7180"/>
                </a:lnTo>
                <a:lnTo>
                  <a:pt x="52540" y="7180"/>
                </a:lnTo>
                <a:lnTo>
                  <a:pt x="52550" y="7180"/>
                </a:lnTo>
                <a:lnTo>
                  <a:pt x="52550" y="7170"/>
                </a:lnTo>
                <a:lnTo>
                  <a:pt x="52560" y="7170"/>
                </a:lnTo>
                <a:lnTo>
                  <a:pt x="52560" y="7160"/>
                </a:lnTo>
                <a:lnTo>
                  <a:pt x="52570" y="7160"/>
                </a:lnTo>
                <a:lnTo>
                  <a:pt x="52580" y="7160"/>
                </a:lnTo>
                <a:lnTo>
                  <a:pt x="52580" y="7170"/>
                </a:lnTo>
                <a:lnTo>
                  <a:pt x="52580" y="7160"/>
                </a:lnTo>
                <a:lnTo>
                  <a:pt x="52580" y="7150"/>
                </a:lnTo>
                <a:lnTo>
                  <a:pt x="52590" y="7150"/>
                </a:lnTo>
                <a:lnTo>
                  <a:pt x="52580" y="7150"/>
                </a:lnTo>
                <a:lnTo>
                  <a:pt x="52590" y="7140"/>
                </a:lnTo>
                <a:lnTo>
                  <a:pt x="52580" y="7140"/>
                </a:lnTo>
                <a:lnTo>
                  <a:pt x="52590" y="7140"/>
                </a:lnTo>
                <a:lnTo>
                  <a:pt x="52600" y="7140"/>
                </a:lnTo>
                <a:lnTo>
                  <a:pt x="52600" y="7150"/>
                </a:lnTo>
                <a:lnTo>
                  <a:pt x="52600" y="7140"/>
                </a:lnTo>
                <a:lnTo>
                  <a:pt x="52600" y="7150"/>
                </a:lnTo>
                <a:lnTo>
                  <a:pt x="52600" y="7140"/>
                </a:lnTo>
                <a:lnTo>
                  <a:pt x="52600" y="7150"/>
                </a:lnTo>
                <a:lnTo>
                  <a:pt x="52610" y="7150"/>
                </a:lnTo>
                <a:lnTo>
                  <a:pt x="52610" y="7160"/>
                </a:lnTo>
                <a:lnTo>
                  <a:pt x="52620" y="7160"/>
                </a:lnTo>
                <a:lnTo>
                  <a:pt x="52630" y="7160"/>
                </a:lnTo>
                <a:lnTo>
                  <a:pt x="52640" y="7160"/>
                </a:lnTo>
                <a:lnTo>
                  <a:pt x="52640" y="7150"/>
                </a:lnTo>
                <a:lnTo>
                  <a:pt x="52650" y="7150"/>
                </a:lnTo>
                <a:lnTo>
                  <a:pt x="52660" y="7150"/>
                </a:lnTo>
                <a:lnTo>
                  <a:pt x="52660" y="7140"/>
                </a:lnTo>
                <a:lnTo>
                  <a:pt x="52670" y="7140"/>
                </a:lnTo>
                <a:lnTo>
                  <a:pt x="52670" y="7130"/>
                </a:lnTo>
                <a:lnTo>
                  <a:pt x="52680" y="7130"/>
                </a:lnTo>
                <a:lnTo>
                  <a:pt x="52680" y="7120"/>
                </a:lnTo>
                <a:lnTo>
                  <a:pt x="52680" y="7110"/>
                </a:lnTo>
                <a:lnTo>
                  <a:pt x="52690" y="7110"/>
                </a:lnTo>
                <a:lnTo>
                  <a:pt x="52690" y="7100"/>
                </a:lnTo>
                <a:lnTo>
                  <a:pt x="5269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10" y="7120"/>
                </a:lnTo>
                <a:lnTo>
                  <a:pt x="52710" y="7110"/>
                </a:lnTo>
                <a:lnTo>
                  <a:pt x="52710" y="7120"/>
                </a:lnTo>
                <a:lnTo>
                  <a:pt x="52720" y="7110"/>
                </a:lnTo>
                <a:lnTo>
                  <a:pt x="52720" y="7120"/>
                </a:lnTo>
                <a:lnTo>
                  <a:pt x="52720" y="7110"/>
                </a:lnTo>
                <a:lnTo>
                  <a:pt x="52730" y="7110"/>
                </a:lnTo>
                <a:lnTo>
                  <a:pt x="52740" y="7110"/>
                </a:lnTo>
                <a:lnTo>
                  <a:pt x="52730" y="7110"/>
                </a:lnTo>
                <a:lnTo>
                  <a:pt x="52730" y="7100"/>
                </a:lnTo>
                <a:lnTo>
                  <a:pt x="52740" y="7100"/>
                </a:lnTo>
                <a:lnTo>
                  <a:pt x="52750" y="7100"/>
                </a:lnTo>
                <a:lnTo>
                  <a:pt x="52760" y="7100"/>
                </a:lnTo>
                <a:lnTo>
                  <a:pt x="52770" y="7100"/>
                </a:lnTo>
                <a:lnTo>
                  <a:pt x="52770" y="7090"/>
                </a:lnTo>
                <a:lnTo>
                  <a:pt x="52780" y="7090"/>
                </a:lnTo>
                <a:lnTo>
                  <a:pt x="52780" y="7080"/>
                </a:lnTo>
                <a:lnTo>
                  <a:pt x="52790" y="7080"/>
                </a:lnTo>
                <a:lnTo>
                  <a:pt x="52800" y="7080"/>
                </a:lnTo>
                <a:lnTo>
                  <a:pt x="52810" y="7080"/>
                </a:lnTo>
                <a:lnTo>
                  <a:pt x="52810" y="7070"/>
                </a:lnTo>
                <a:lnTo>
                  <a:pt x="52810" y="7080"/>
                </a:lnTo>
                <a:lnTo>
                  <a:pt x="52810" y="7070"/>
                </a:lnTo>
                <a:lnTo>
                  <a:pt x="52820" y="7070"/>
                </a:lnTo>
                <a:lnTo>
                  <a:pt x="52830" y="7070"/>
                </a:lnTo>
                <a:lnTo>
                  <a:pt x="52840" y="7070"/>
                </a:lnTo>
                <a:lnTo>
                  <a:pt x="52850" y="7070"/>
                </a:lnTo>
                <a:lnTo>
                  <a:pt x="52860" y="7070"/>
                </a:lnTo>
                <a:lnTo>
                  <a:pt x="52860" y="7060"/>
                </a:lnTo>
                <a:lnTo>
                  <a:pt x="52870" y="7060"/>
                </a:lnTo>
                <a:lnTo>
                  <a:pt x="52880" y="7060"/>
                </a:lnTo>
                <a:lnTo>
                  <a:pt x="52880" y="7050"/>
                </a:lnTo>
                <a:lnTo>
                  <a:pt x="52890" y="7050"/>
                </a:lnTo>
                <a:lnTo>
                  <a:pt x="52900" y="7050"/>
                </a:lnTo>
                <a:lnTo>
                  <a:pt x="52910" y="7050"/>
                </a:lnTo>
                <a:lnTo>
                  <a:pt x="52900" y="7050"/>
                </a:lnTo>
                <a:lnTo>
                  <a:pt x="52910" y="7050"/>
                </a:lnTo>
                <a:lnTo>
                  <a:pt x="52920" y="7050"/>
                </a:lnTo>
                <a:lnTo>
                  <a:pt x="52930" y="7050"/>
                </a:lnTo>
                <a:lnTo>
                  <a:pt x="52920" y="7050"/>
                </a:lnTo>
                <a:lnTo>
                  <a:pt x="52930" y="7050"/>
                </a:lnTo>
                <a:lnTo>
                  <a:pt x="52930" y="7040"/>
                </a:lnTo>
                <a:lnTo>
                  <a:pt x="52940" y="7040"/>
                </a:lnTo>
                <a:lnTo>
                  <a:pt x="52950" y="7040"/>
                </a:lnTo>
                <a:lnTo>
                  <a:pt x="52950" y="7050"/>
                </a:lnTo>
                <a:lnTo>
                  <a:pt x="52950" y="7040"/>
                </a:lnTo>
                <a:lnTo>
                  <a:pt x="52960" y="7040"/>
                </a:lnTo>
                <a:lnTo>
                  <a:pt x="52950" y="7040"/>
                </a:lnTo>
                <a:lnTo>
                  <a:pt x="52960" y="7040"/>
                </a:lnTo>
                <a:lnTo>
                  <a:pt x="52970" y="7040"/>
                </a:lnTo>
                <a:lnTo>
                  <a:pt x="52970" y="7030"/>
                </a:lnTo>
                <a:lnTo>
                  <a:pt x="52980" y="7030"/>
                </a:lnTo>
                <a:lnTo>
                  <a:pt x="52980" y="7040"/>
                </a:lnTo>
                <a:lnTo>
                  <a:pt x="52980" y="7030"/>
                </a:lnTo>
                <a:lnTo>
                  <a:pt x="52990" y="7030"/>
                </a:lnTo>
                <a:lnTo>
                  <a:pt x="52990" y="7040"/>
                </a:lnTo>
                <a:lnTo>
                  <a:pt x="53000" y="7040"/>
                </a:lnTo>
                <a:lnTo>
                  <a:pt x="53010" y="7040"/>
                </a:lnTo>
                <a:lnTo>
                  <a:pt x="53020" y="7040"/>
                </a:lnTo>
                <a:lnTo>
                  <a:pt x="53020" y="7030"/>
                </a:lnTo>
                <a:lnTo>
                  <a:pt x="53030" y="7030"/>
                </a:lnTo>
                <a:lnTo>
                  <a:pt x="53040" y="7030"/>
                </a:lnTo>
                <a:lnTo>
                  <a:pt x="53050" y="7030"/>
                </a:lnTo>
                <a:lnTo>
                  <a:pt x="53050" y="7020"/>
                </a:lnTo>
                <a:lnTo>
                  <a:pt x="53060" y="7020"/>
                </a:lnTo>
                <a:lnTo>
                  <a:pt x="53060" y="7010"/>
                </a:lnTo>
                <a:lnTo>
                  <a:pt x="53070" y="7010"/>
                </a:lnTo>
                <a:lnTo>
                  <a:pt x="53070" y="7020"/>
                </a:lnTo>
                <a:lnTo>
                  <a:pt x="53080" y="7020"/>
                </a:lnTo>
                <a:lnTo>
                  <a:pt x="53090" y="7020"/>
                </a:lnTo>
                <a:lnTo>
                  <a:pt x="53090" y="7030"/>
                </a:lnTo>
                <a:lnTo>
                  <a:pt x="53100" y="7030"/>
                </a:lnTo>
                <a:lnTo>
                  <a:pt x="53100" y="7020"/>
                </a:lnTo>
                <a:lnTo>
                  <a:pt x="53100" y="7030"/>
                </a:lnTo>
                <a:lnTo>
                  <a:pt x="53100" y="7020"/>
                </a:lnTo>
                <a:lnTo>
                  <a:pt x="53100" y="7030"/>
                </a:lnTo>
                <a:lnTo>
                  <a:pt x="53110" y="7030"/>
                </a:lnTo>
                <a:lnTo>
                  <a:pt x="53110" y="7020"/>
                </a:lnTo>
                <a:lnTo>
                  <a:pt x="53120" y="7020"/>
                </a:lnTo>
                <a:lnTo>
                  <a:pt x="53120" y="7030"/>
                </a:lnTo>
                <a:lnTo>
                  <a:pt x="53130" y="7030"/>
                </a:lnTo>
                <a:lnTo>
                  <a:pt x="53140" y="7030"/>
                </a:lnTo>
                <a:lnTo>
                  <a:pt x="53150" y="7030"/>
                </a:lnTo>
                <a:lnTo>
                  <a:pt x="53150" y="7020"/>
                </a:lnTo>
                <a:lnTo>
                  <a:pt x="53150" y="7030"/>
                </a:lnTo>
                <a:lnTo>
                  <a:pt x="53160" y="7030"/>
                </a:lnTo>
                <a:lnTo>
                  <a:pt x="53170" y="7030"/>
                </a:lnTo>
                <a:lnTo>
                  <a:pt x="53180" y="7030"/>
                </a:lnTo>
                <a:lnTo>
                  <a:pt x="53190" y="7030"/>
                </a:lnTo>
                <a:lnTo>
                  <a:pt x="53190" y="7040"/>
                </a:lnTo>
                <a:lnTo>
                  <a:pt x="53200" y="7040"/>
                </a:lnTo>
                <a:lnTo>
                  <a:pt x="53210" y="7040"/>
                </a:lnTo>
                <a:lnTo>
                  <a:pt x="53220" y="7040"/>
                </a:lnTo>
                <a:lnTo>
                  <a:pt x="53230" y="7040"/>
                </a:lnTo>
                <a:lnTo>
                  <a:pt x="53230" y="7050"/>
                </a:lnTo>
                <a:lnTo>
                  <a:pt x="53240" y="7050"/>
                </a:lnTo>
                <a:lnTo>
                  <a:pt x="53240" y="7060"/>
                </a:lnTo>
                <a:lnTo>
                  <a:pt x="53250" y="7060"/>
                </a:lnTo>
                <a:lnTo>
                  <a:pt x="53260" y="7060"/>
                </a:lnTo>
                <a:lnTo>
                  <a:pt x="53270" y="7060"/>
                </a:lnTo>
                <a:lnTo>
                  <a:pt x="53280" y="7060"/>
                </a:lnTo>
                <a:lnTo>
                  <a:pt x="53290" y="7070"/>
                </a:lnTo>
                <a:lnTo>
                  <a:pt x="53300" y="7070"/>
                </a:lnTo>
                <a:lnTo>
                  <a:pt x="53310" y="7070"/>
                </a:lnTo>
                <a:lnTo>
                  <a:pt x="53310" y="7080"/>
                </a:lnTo>
                <a:lnTo>
                  <a:pt x="53310" y="7090"/>
                </a:lnTo>
                <a:lnTo>
                  <a:pt x="53300" y="7090"/>
                </a:lnTo>
                <a:lnTo>
                  <a:pt x="53300" y="7100"/>
                </a:lnTo>
                <a:lnTo>
                  <a:pt x="53300" y="7110"/>
                </a:lnTo>
                <a:lnTo>
                  <a:pt x="53310" y="7110"/>
                </a:lnTo>
                <a:lnTo>
                  <a:pt x="53310" y="7120"/>
                </a:lnTo>
                <a:lnTo>
                  <a:pt x="53320" y="7120"/>
                </a:lnTo>
                <a:lnTo>
                  <a:pt x="53320" y="7130"/>
                </a:lnTo>
                <a:lnTo>
                  <a:pt x="53320" y="7120"/>
                </a:lnTo>
                <a:lnTo>
                  <a:pt x="53330" y="7120"/>
                </a:lnTo>
                <a:lnTo>
                  <a:pt x="53330" y="7130"/>
                </a:lnTo>
                <a:lnTo>
                  <a:pt x="53330" y="7140"/>
                </a:lnTo>
                <a:lnTo>
                  <a:pt x="53330" y="7150"/>
                </a:lnTo>
                <a:lnTo>
                  <a:pt x="53320" y="7150"/>
                </a:lnTo>
                <a:lnTo>
                  <a:pt x="53320" y="7160"/>
                </a:lnTo>
                <a:lnTo>
                  <a:pt x="53320" y="7170"/>
                </a:lnTo>
                <a:lnTo>
                  <a:pt x="53320" y="7180"/>
                </a:lnTo>
                <a:lnTo>
                  <a:pt x="53310" y="7180"/>
                </a:lnTo>
                <a:lnTo>
                  <a:pt x="53310" y="7190"/>
                </a:lnTo>
                <a:lnTo>
                  <a:pt x="53320" y="7190"/>
                </a:lnTo>
                <a:lnTo>
                  <a:pt x="53320" y="7200"/>
                </a:lnTo>
                <a:lnTo>
                  <a:pt x="53320" y="7210"/>
                </a:lnTo>
                <a:lnTo>
                  <a:pt x="53330" y="7210"/>
                </a:lnTo>
                <a:lnTo>
                  <a:pt x="53330" y="7220"/>
                </a:lnTo>
                <a:lnTo>
                  <a:pt x="53330" y="7230"/>
                </a:lnTo>
                <a:lnTo>
                  <a:pt x="53340" y="7240"/>
                </a:lnTo>
                <a:lnTo>
                  <a:pt x="53350" y="7240"/>
                </a:lnTo>
                <a:lnTo>
                  <a:pt x="53350" y="7250"/>
                </a:lnTo>
                <a:lnTo>
                  <a:pt x="53360" y="7250"/>
                </a:lnTo>
                <a:lnTo>
                  <a:pt x="53370" y="7260"/>
                </a:lnTo>
                <a:lnTo>
                  <a:pt x="53380" y="7260"/>
                </a:lnTo>
                <a:lnTo>
                  <a:pt x="53390" y="7270"/>
                </a:lnTo>
                <a:lnTo>
                  <a:pt x="53400" y="7270"/>
                </a:lnTo>
                <a:lnTo>
                  <a:pt x="53410" y="7280"/>
                </a:lnTo>
                <a:lnTo>
                  <a:pt x="53420" y="7280"/>
                </a:lnTo>
                <a:lnTo>
                  <a:pt x="53430" y="7290"/>
                </a:lnTo>
                <a:lnTo>
                  <a:pt x="53440" y="7290"/>
                </a:lnTo>
                <a:lnTo>
                  <a:pt x="53450" y="7290"/>
                </a:lnTo>
                <a:lnTo>
                  <a:pt x="53460" y="7280"/>
                </a:lnTo>
                <a:lnTo>
                  <a:pt x="53470" y="7280"/>
                </a:lnTo>
                <a:lnTo>
                  <a:pt x="53480" y="7280"/>
                </a:lnTo>
                <a:lnTo>
                  <a:pt x="53480" y="7290"/>
                </a:lnTo>
                <a:lnTo>
                  <a:pt x="53480" y="7280"/>
                </a:lnTo>
                <a:lnTo>
                  <a:pt x="53490" y="7280"/>
                </a:lnTo>
                <a:lnTo>
                  <a:pt x="53500" y="7270"/>
                </a:lnTo>
                <a:lnTo>
                  <a:pt x="53510" y="7270"/>
                </a:lnTo>
                <a:lnTo>
                  <a:pt x="53500" y="7270"/>
                </a:lnTo>
                <a:lnTo>
                  <a:pt x="53500" y="7280"/>
                </a:lnTo>
                <a:lnTo>
                  <a:pt x="53510" y="7280"/>
                </a:lnTo>
                <a:lnTo>
                  <a:pt x="53510" y="7290"/>
                </a:lnTo>
                <a:lnTo>
                  <a:pt x="53520" y="7290"/>
                </a:lnTo>
                <a:lnTo>
                  <a:pt x="53510" y="7280"/>
                </a:lnTo>
                <a:lnTo>
                  <a:pt x="53520" y="7290"/>
                </a:lnTo>
                <a:lnTo>
                  <a:pt x="53530" y="7290"/>
                </a:lnTo>
                <a:lnTo>
                  <a:pt x="53540" y="7290"/>
                </a:lnTo>
                <a:lnTo>
                  <a:pt x="53540" y="7280"/>
                </a:lnTo>
                <a:lnTo>
                  <a:pt x="53550" y="7280"/>
                </a:lnTo>
                <a:lnTo>
                  <a:pt x="53560" y="7280"/>
                </a:lnTo>
                <a:lnTo>
                  <a:pt x="53560" y="7290"/>
                </a:lnTo>
                <a:lnTo>
                  <a:pt x="53570" y="7290"/>
                </a:lnTo>
                <a:lnTo>
                  <a:pt x="53580" y="7290"/>
                </a:lnTo>
                <a:lnTo>
                  <a:pt x="53590" y="7290"/>
                </a:lnTo>
                <a:lnTo>
                  <a:pt x="53600" y="7290"/>
                </a:lnTo>
                <a:lnTo>
                  <a:pt x="53600" y="7280"/>
                </a:lnTo>
                <a:lnTo>
                  <a:pt x="53610" y="7280"/>
                </a:lnTo>
                <a:lnTo>
                  <a:pt x="53610" y="7290"/>
                </a:lnTo>
                <a:lnTo>
                  <a:pt x="53610" y="7280"/>
                </a:lnTo>
                <a:lnTo>
                  <a:pt x="53620" y="7280"/>
                </a:lnTo>
                <a:lnTo>
                  <a:pt x="53620" y="7290"/>
                </a:lnTo>
                <a:lnTo>
                  <a:pt x="53610" y="7290"/>
                </a:lnTo>
                <a:lnTo>
                  <a:pt x="53610" y="7300"/>
                </a:lnTo>
                <a:lnTo>
                  <a:pt x="53620" y="7300"/>
                </a:lnTo>
                <a:lnTo>
                  <a:pt x="53610" y="7300"/>
                </a:lnTo>
                <a:lnTo>
                  <a:pt x="53620" y="7300"/>
                </a:lnTo>
                <a:lnTo>
                  <a:pt x="53630" y="7300"/>
                </a:lnTo>
                <a:lnTo>
                  <a:pt x="53640" y="7300"/>
                </a:lnTo>
                <a:lnTo>
                  <a:pt x="53630" y="7300"/>
                </a:lnTo>
                <a:lnTo>
                  <a:pt x="53630" y="7290"/>
                </a:lnTo>
                <a:lnTo>
                  <a:pt x="53640" y="7290"/>
                </a:lnTo>
                <a:lnTo>
                  <a:pt x="53650" y="7290"/>
                </a:lnTo>
                <a:lnTo>
                  <a:pt x="53660" y="7290"/>
                </a:lnTo>
                <a:lnTo>
                  <a:pt x="53670" y="7290"/>
                </a:lnTo>
                <a:lnTo>
                  <a:pt x="53670" y="7300"/>
                </a:lnTo>
                <a:lnTo>
                  <a:pt x="53680" y="7300"/>
                </a:lnTo>
                <a:lnTo>
                  <a:pt x="53690" y="7300"/>
                </a:lnTo>
                <a:lnTo>
                  <a:pt x="53690" y="7290"/>
                </a:lnTo>
                <a:lnTo>
                  <a:pt x="53690" y="7300"/>
                </a:lnTo>
                <a:lnTo>
                  <a:pt x="53700" y="7300"/>
                </a:lnTo>
                <a:lnTo>
                  <a:pt x="53700" y="7290"/>
                </a:lnTo>
                <a:lnTo>
                  <a:pt x="53700" y="7300"/>
                </a:lnTo>
                <a:lnTo>
                  <a:pt x="53700" y="7290"/>
                </a:lnTo>
                <a:lnTo>
                  <a:pt x="53700" y="7300"/>
                </a:lnTo>
                <a:lnTo>
                  <a:pt x="53710" y="7300"/>
                </a:lnTo>
                <a:lnTo>
                  <a:pt x="53700" y="7300"/>
                </a:lnTo>
                <a:lnTo>
                  <a:pt x="53700" y="7310"/>
                </a:lnTo>
                <a:lnTo>
                  <a:pt x="53710" y="7310"/>
                </a:lnTo>
                <a:lnTo>
                  <a:pt x="53720" y="7310"/>
                </a:lnTo>
                <a:lnTo>
                  <a:pt x="53710" y="7310"/>
                </a:lnTo>
                <a:lnTo>
                  <a:pt x="53710" y="7300"/>
                </a:lnTo>
                <a:lnTo>
                  <a:pt x="53720" y="7300"/>
                </a:lnTo>
                <a:lnTo>
                  <a:pt x="53710" y="7300"/>
                </a:lnTo>
                <a:lnTo>
                  <a:pt x="53720" y="7300"/>
                </a:lnTo>
                <a:lnTo>
                  <a:pt x="53730" y="7300"/>
                </a:lnTo>
                <a:lnTo>
                  <a:pt x="53730" y="7290"/>
                </a:lnTo>
                <a:lnTo>
                  <a:pt x="53730" y="7300"/>
                </a:lnTo>
                <a:lnTo>
                  <a:pt x="53730" y="7290"/>
                </a:lnTo>
                <a:lnTo>
                  <a:pt x="53730" y="7300"/>
                </a:lnTo>
                <a:lnTo>
                  <a:pt x="53730" y="729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310"/>
                </a:lnTo>
                <a:lnTo>
                  <a:pt x="53750" y="7310"/>
                </a:lnTo>
                <a:lnTo>
                  <a:pt x="53750" y="7300"/>
                </a:lnTo>
                <a:lnTo>
                  <a:pt x="53760" y="7300"/>
                </a:lnTo>
                <a:lnTo>
                  <a:pt x="53770" y="7300"/>
                </a:lnTo>
                <a:lnTo>
                  <a:pt x="53770" y="7310"/>
                </a:lnTo>
                <a:lnTo>
                  <a:pt x="53780" y="7310"/>
                </a:lnTo>
                <a:lnTo>
                  <a:pt x="53780" y="7300"/>
                </a:lnTo>
                <a:lnTo>
                  <a:pt x="53790" y="7300"/>
                </a:lnTo>
                <a:lnTo>
                  <a:pt x="53800" y="7300"/>
                </a:lnTo>
                <a:lnTo>
                  <a:pt x="53800" y="7310"/>
                </a:lnTo>
                <a:lnTo>
                  <a:pt x="53810" y="7310"/>
                </a:lnTo>
                <a:lnTo>
                  <a:pt x="53810" y="7300"/>
                </a:lnTo>
                <a:lnTo>
                  <a:pt x="53820" y="7300"/>
                </a:lnTo>
                <a:lnTo>
                  <a:pt x="53830" y="7300"/>
                </a:lnTo>
                <a:lnTo>
                  <a:pt x="53830" y="7310"/>
                </a:lnTo>
                <a:lnTo>
                  <a:pt x="53830" y="7300"/>
                </a:lnTo>
                <a:lnTo>
                  <a:pt x="53840" y="7300"/>
                </a:lnTo>
                <a:lnTo>
                  <a:pt x="53850" y="7300"/>
                </a:lnTo>
                <a:lnTo>
                  <a:pt x="53850" y="7310"/>
                </a:lnTo>
                <a:lnTo>
                  <a:pt x="53860" y="7310"/>
                </a:lnTo>
                <a:lnTo>
                  <a:pt x="53860" y="7300"/>
                </a:lnTo>
                <a:lnTo>
                  <a:pt x="53870" y="7300"/>
                </a:lnTo>
                <a:lnTo>
                  <a:pt x="53880" y="7300"/>
                </a:lnTo>
                <a:lnTo>
                  <a:pt x="53890" y="7300"/>
                </a:lnTo>
                <a:lnTo>
                  <a:pt x="53890" y="7310"/>
                </a:lnTo>
                <a:lnTo>
                  <a:pt x="53900" y="7310"/>
                </a:lnTo>
                <a:lnTo>
                  <a:pt x="53900" y="7300"/>
                </a:lnTo>
                <a:lnTo>
                  <a:pt x="53900" y="7310"/>
                </a:lnTo>
                <a:lnTo>
                  <a:pt x="53900" y="7300"/>
                </a:lnTo>
                <a:lnTo>
                  <a:pt x="53900" y="7310"/>
                </a:lnTo>
                <a:lnTo>
                  <a:pt x="53910" y="7310"/>
                </a:lnTo>
                <a:lnTo>
                  <a:pt x="53910" y="7300"/>
                </a:lnTo>
                <a:lnTo>
                  <a:pt x="53920" y="7300"/>
                </a:lnTo>
                <a:lnTo>
                  <a:pt x="53920" y="7310"/>
                </a:lnTo>
                <a:lnTo>
                  <a:pt x="53920" y="7300"/>
                </a:lnTo>
                <a:lnTo>
                  <a:pt x="53930" y="7300"/>
                </a:lnTo>
                <a:lnTo>
                  <a:pt x="53940" y="7300"/>
                </a:lnTo>
                <a:lnTo>
                  <a:pt x="53940" y="7310"/>
                </a:lnTo>
                <a:lnTo>
                  <a:pt x="53950" y="7310"/>
                </a:lnTo>
                <a:lnTo>
                  <a:pt x="53950" y="7300"/>
                </a:lnTo>
                <a:lnTo>
                  <a:pt x="53950" y="7290"/>
                </a:lnTo>
                <a:lnTo>
                  <a:pt x="53960" y="7290"/>
                </a:lnTo>
                <a:lnTo>
                  <a:pt x="53960" y="7300"/>
                </a:lnTo>
                <a:lnTo>
                  <a:pt x="53970" y="7300"/>
                </a:lnTo>
                <a:lnTo>
                  <a:pt x="53970" y="7290"/>
                </a:lnTo>
                <a:lnTo>
                  <a:pt x="53970" y="7300"/>
                </a:lnTo>
                <a:lnTo>
                  <a:pt x="53970" y="7290"/>
                </a:lnTo>
                <a:lnTo>
                  <a:pt x="53970" y="7300"/>
                </a:lnTo>
                <a:lnTo>
                  <a:pt x="53980" y="7300"/>
                </a:lnTo>
                <a:lnTo>
                  <a:pt x="53990" y="7300"/>
                </a:lnTo>
                <a:lnTo>
                  <a:pt x="53990" y="7290"/>
                </a:lnTo>
                <a:lnTo>
                  <a:pt x="54000" y="7290"/>
                </a:lnTo>
                <a:lnTo>
                  <a:pt x="54010" y="7290"/>
                </a:lnTo>
                <a:lnTo>
                  <a:pt x="54020" y="7290"/>
                </a:lnTo>
                <a:lnTo>
                  <a:pt x="54030" y="7290"/>
                </a:lnTo>
                <a:lnTo>
                  <a:pt x="54030" y="7280"/>
                </a:lnTo>
                <a:lnTo>
                  <a:pt x="54040" y="7280"/>
                </a:lnTo>
                <a:lnTo>
                  <a:pt x="54050" y="7280"/>
                </a:lnTo>
                <a:lnTo>
                  <a:pt x="54060" y="7280"/>
                </a:lnTo>
                <a:lnTo>
                  <a:pt x="54060" y="7270"/>
                </a:lnTo>
                <a:lnTo>
                  <a:pt x="54060" y="7280"/>
                </a:lnTo>
                <a:lnTo>
                  <a:pt x="54070" y="7280"/>
                </a:lnTo>
                <a:lnTo>
                  <a:pt x="54060" y="7280"/>
                </a:lnTo>
                <a:lnTo>
                  <a:pt x="54070" y="7280"/>
                </a:lnTo>
                <a:lnTo>
                  <a:pt x="54070" y="7270"/>
                </a:lnTo>
                <a:lnTo>
                  <a:pt x="54080" y="7270"/>
                </a:lnTo>
                <a:lnTo>
                  <a:pt x="54080" y="7280"/>
                </a:lnTo>
                <a:lnTo>
                  <a:pt x="54080" y="7270"/>
                </a:lnTo>
                <a:lnTo>
                  <a:pt x="54090" y="7270"/>
                </a:lnTo>
                <a:lnTo>
                  <a:pt x="54100" y="7270"/>
                </a:lnTo>
                <a:lnTo>
                  <a:pt x="54110" y="7270"/>
                </a:lnTo>
                <a:lnTo>
                  <a:pt x="54110" y="7260"/>
                </a:lnTo>
                <a:lnTo>
                  <a:pt x="54120" y="7260"/>
                </a:lnTo>
                <a:lnTo>
                  <a:pt x="54130" y="7260"/>
                </a:lnTo>
                <a:lnTo>
                  <a:pt x="54140" y="7260"/>
                </a:lnTo>
                <a:lnTo>
                  <a:pt x="54140" y="7250"/>
                </a:lnTo>
                <a:lnTo>
                  <a:pt x="54150" y="7250"/>
                </a:lnTo>
                <a:lnTo>
                  <a:pt x="54160" y="7250"/>
                </a:lnTo>
                <a:lnTo>
                  <a:pt x="54170" y="7250"/>
                </a:lnTo>
                <a:lnTo>
                  <a:pt x="54180" y="7250"/>
                </a:lnTo>
                <a:lnTo>
                  <a:pt x="54190" y="7250"/>
                </a:lnTo>
                <a:lnTo>
                  <a:pt x="54200" y="7240"/>
                </a:lnTo>
                <a:lnTo>
                  <a:pt x="54210" y="7240"/>
                </a:lnTo>
                <a:lnTo>
                  <a:pt x="54210" y="7230"/>
                </a:lnTo>
                <a:lnTo>
                  <a:pt x="54220" y="7230"/>
                </a:lnTo>
                <a:lnTo>
                  <a:pt x="54230" y="7230"/>
                </a:lnTo>
                <a:lnTo>
                  <a:pt x="54230" y="7220"/>
                </a:lnTo>
                <a:lnTo>
                  <a:pt x="54230" y="7230"/>
                </a:lnTo>
                <a:lnTo>
                  <a:pt x="54240" y="7230"/>
                </a:lnTo>
                <a:lnTo>
                  <a:pt x="54240" y="7220"/>
                </a:lnTo>
                <a:lnTo>
                  <a:pt x="54250" y="7210"/>
                </a:lnTo>
                <a:lnTo>
                  <a:pt x="54250" y="7220"/>
                </a:lnTo>
                <a:lnTo>
                  <a:pt x="54250" y="7210"/>
                </a:lnTo>
                <a:lnTo>
                  <a:pt x="54260" y="7210"/>
                </a:lnTo>
                <a:lnTo>
                  <a:pt x="54270" y="7210"/>
                </a:lnTo>
                <a:lnTo>
                  <a:pt x="54270" y="7200"/>
                </a:lnTo>
                <a:lnTo>
                  <a:pt x="54280" y="7200"/>
                </a:lnTo>
                <a:lnTo>
                  <a:pt x="54280" y="7190"/>
                </a:lnTo>
                <a:lnTo>
                  <a:pt x="54280" y="7200"/>
                </a:lnTo>
                <a:lnTo>
                  <a:pt x="54290" y="7200"/>
                </a:lnTo>
                <a:lnTo>
                  <a:pt x="54290" y="7190"/>
                </a:lnTo>
                <a:lnTo>
                  <a:pt x="54290" y="7180"/>
                </a:lnTo>
                <a:lnTo>
                  <a:pt x="54290" y="7190"/>
                </a:lnTo>
                <a:lnTo>
                  <a:pt x="54290" y="7180"/>
                </a:lnTo>
                <a:lnTo>
                  <a:pt x="54300" y="7180"/>
                </a:lnTo>
                <a:lnTo>
                  <a:pt x="54300" y="7190"/>
                </a:lnTo>
                <a:lnTo>
                  <a:pt x="54310" y="7180"/>
                </a:lnTo>
                <a:lnTo>
                  <a:pt x="54310" y="7190"/>
                </a:lnTo>
                <a:lnTo>
                  <a:pt x="54310" y="7180"/>
                </a:lnTo>
                <a:lnTo>
                  <a:pt x="54320" y="7180"/>
                </a:lnTo>
                <a:lnTo>
                  <a:pt x="54330" y="7180"/>
                </a:lnTo>
                <a:lnTo>
                  <a:pt x="54330" y="7170"/>
                </a:lnTo>
                <a:lnTo>
                  <a:pt x="54340" y="7170"/>
                </a:lnTo>
                <a:lnTo>
                  <a:pt x="54340" y="7160"/>
                </a:lnTo>
                <a:lnTo>
                  <a:pt x="54350" y="7160"/>
                </a:lnTo>
                <a:lnTo>
                  <a:pt x="54360" y="7160"/>
                </a:lnTo>
                <a:lnTo>
                  <a:pt x="54350" y="7160"/>
                </a:lnTo>
                <a:lnTo>
                  <a:pt x="54360" y="7160"/>
                </a:lnTo>
                <a:lnTo>
                  <a:pt x="54360" y="7150"/>
                </a:lnTo>
                <a:lnTo>
                  <a:pt x="54360" y="7160"/>
                </a:lnTo>
                <a:lnTo>
                  <a:pt x="54370" y="7160"/>
                </a:lnTo>
                <a:lnTo>
                  <a:pt x="54380" y="7150"/>
                </a:lnTo>
                <a:lnTo>
                  <a:pt x="54390" y="7150"/>
                </a:lnTo>
                <a:lnTo>
                  <a:pt x="54390" y="7140"/>
                </a:lnTo>
                <a:lnTo>
                  <a:pt x="54400" y="7140"/>
                </a:lnTo>
                <a:lnTo>
                  <a:pt x="54400" y="7130"/>
                </a:lnTo>
                <a:lnTo>
                  <a:pt x="54400" y="7140"/>
                </a:lnTo>
                <a:lnTo>
                  <a:pt x="54400" y="7130"/>
                </a:lnTo>
                <a:lnTo>
                  <a:pt x="54410" y="7120"/>
                </a:lnTo>
                <a:lnTo>
                  <a:pt x="54410" y="7110"/>
                </a:lnTo>
                <a:lnTo>
                  <a:pt x="54410" y="7100"/>
                </a:lnTo>
                <a:lnTo>
                  <a:pt x="54420" y="7100"/>
                </a:lnTo>
                <a:lnTo>
                  <a:pt x="54420" y="7110"/>
                </a:lnTo>
                <a:lnTo>
                  <a:pt x="54410" y="7110"/>
                </a:lnTo>
                <a:lnTo>
                  <a:pt x="54410" y="7120"/>
                </a:lnTo>
                <a:lnTo>
                  <a:pt x="54410" y="7110"/>
                </a:lnTo>
                <a:lnTo>
                  <a:pt x="54410" y="7120"/>
                </a:lnTo>
                <a:lnTo>
                  <a:pt x="54420" y="7120"/>
                </a:lnTo>
                <a:lnTo>
                  <a:pt x="54420" y="7110"/>
                </a:lnTo>
                <a:lnTo>
                  <a:pt x="54430" y="7110"/>
                </a:lnTo>
                <a:lnTo>
                  <a:pt x="54430" y="7100"/>
                </a:lnTo>
                <a:lnTo>
                  <a:pt x="54420" y="7100"/>
                </a:lnTo>
                <a:lnTo>
                  <a:pt x="54420" y="7110"/>
                </a:lnTo>
                <a:lnTo>
                  <a:pt x="54420" y="7100"/>
                </a:lnTo>
                <a:lnTo>
                  <a:pt x="54430" y="7100"/>
                </a:lnTo>
                <a:lnTo>
                  <a:pt x="54430" y="7110"/>
                </a:lnTo>
                <a:lnTo>
                  <a:pt x="54440" y="7110"/>
                </a:lnTo>
                <a:lnTo>
                  <a:pt x="54440" y="7100"/>
                </a:lnTo>
                <a:lnTo>
                  <a:pt x="54440" y="7090"/>
                </a:lnTo>
                <a:lnTo>
                  <a:pt x="54440" y="7100"/>
                </a:lnTo>
                <a:lnTo>
                  <a:pt x="54450" y="7100"/>
                </a:lnTo>
                <a:lnTo>
                  <a:pt x="54450" y="7090"/>
                </a:lnTo>
                <a:lnTo>
                  <a:pt x="54460" y="7090"/>
                </a:lnTo>
                <a:lnTo>
                  <a:pt x="54460" y="7080"/>
                </a:lnTo>
                <a:lnTo>
                  <a:pt x="54470" y="7080"/>
                </a:lnTo>
                <a:lnTo>
                  <a:pt x="54470" y="7070"/>
                </a:lnTo>
                <a:lnTo>
                  <a:pt x="54480" y="7070"/>
                </a:lnTo>
                <a:lnTo>
                  <a:pt x="54480" y="7060"/>
                </a:lnTo>
                <a:lnTo>
                  <a:pt x="54480" y="7050"/>
                </a:lnTo>
                <a:lnTo>
                  <a:pt x="54490" y="7050"/>
                </a:lnTo>
                <a:lnTo>
                  <a:pt x="54490" y="7040"/>
                </a:lnTo>
                <a:lnTo>
                  <a:pt x="54480" y="7050"/>
                </a:lnTo>
                <a:lnTo>
                  <a:pt x="54490" y="7040"/>
                </a:lnTo>
                <a:lnTo>
                  <a:pt x="54490" y="7050"/>
                </a:lnTo>
                <a:lnTo>
                  <a:pt x="54490" y="7040"/>
                </a:lnTo>
                <a:lnTo>
                  <a:pt x="54500" y="7040"/>
                </a:lnTo>
                <a:lnTo>
                  <a:pt x="54510" y="7030"/>
                </a:lnTo>
                <a:lnTo>
                  <a:pt x="54520" y="7030"/>
                </a:lnTo>
                <a:lnTo>
                  <a:pt x="54530" y="7030"/>
                </a:lnTo>
                <a:lnTo>
                  <a:pt x="54530" y="7020"/>
                </a:lnTo>
                <a:lnTo>
                  <a:pt x="54540" y="7010"/>
                </a:lnTo>
                <a:lnTo>
                  <a:pt x="54540" y="7000"/>
                </a:lnTo>
                <a:lnTo>
                  <a:pt x="54540" y="7010"/>
                </a:lnTo>
                <a:lnTo>
                  <a:pt x="54550" y="7000"/>
                </a:lnTo>
                <a:lnTo>
                  <a:pt x="54540" y="7000"/>
                </a:lnTo>
                <a:lnTo>
                  <a:pt x="54550" y="7000"/>
                </a:lnTo>
                <a:lnTo>
                  <a:pt x="54560" y="7000"/>
                </a:lnTo>
                <a:lnTo>
                  <a:pt x="54560" y="6990"/>
                </a:lnTo>
                <a:lnTo>
                  <a:pt x="54550" y="6990"/>
                </a:lnTo>
                <a:lnTo>
                  <a:pt x="54560" y="6990"/>
                </a:lnTo>
                <a:lnTo>
                  <a:pt x="54560" y="7000"/>
                </a:lnTo>
                <a:lnTo>
                  <a:pt x="54560" y="6990"/>
                </a:lnTo>
                <a:lnTo>
                  <a:pt x="54570" y="6990"/>
                </a:lnTo>
                <a:lnTo>
                  <a:pt x="54560" y="6990"/>
                </a:lnTo>
                <a:lnTo>
                  <a:pt x="54570" y="6980"/>
                </a:lnTo>
                <a:lnTo>
                  <a:pt x="54570" y="6990"/>
                </a:lnTo>
                <a:lnTo>
                  <a:pt x="54580" y="6980"/>
                </a:lnTo>
                <a:lnTo>
                  <a:pt x="54590" y="6980"/>
                </a:lnTo>
                <a:lnTo>
                  <a:pt x="54590" y="6970"/>
                </a:lnTo>
                <a:lnTo>
                  <a:pt x="54600" y="6970"/>
                </a:lnTo>
                <a:lnTo>
                  <a:pt x="54610" y="6970"/>
                </a:lnTo>
                <a:lnTo>
                  <a:pt x="54620" y="6960"/>
                </a:lnTo>
                <a:lnTo>
                  <a:pt x="54630" y="6960"/>
                </a:lnTo>
                <a:lnTo>
                  <a:pt x="54630" y="6950"/>
                </a:lnTo>
                <a:lnTo>
                  <a:pt x="54640" y="6950"/>
                </a:lnTo>
                <a:lnTo>
                  <a:pt x="54640" y="6940"/>
                </a:lnTo>
                <a:lnTo>
                  <a:pt x="54650" y="6940"/>
                </a:lnTo>
                <a:lnTo>
                  <a:pt x="54650" y="6930"/>
                </a:lnTo>
                <a:lnTo>
                  <a:pt x="54650" y="6940"/>
                </a:lnTo>
                <a:lnTo>
                  <a:pt x="54660" y="6940"/>
                </a:lnTo>
                <a:lnTo>
                  <a:pt x="54660" y="6930"/>
                </a:lnTo>
                <a:lnTo>
                  <a:pt x="54660" y="6940"/>
                </a:lnTo>
                <a:lnTo>
                  <a:pt x="54660" y="6930"/>
                </a:lnTo>
                <a:lnTo>
                  <a:pt x="54670" y="6930"/>
                </a:lnTo>
                <a:lnTo>
                  <a:pt x="54670" y="6920"/>
                </a:lnTo>
                <a:lnTo>
                  <a:pt x="54680" y="6920"/>
                </a:lnTo>
                <a:lnTo>
                  <a:pt x="54690" y="6920"/>
                </a:lnTo>
                <a:lnTo>
                  <a:pt x="54690" y="6910"/>
                </a:lnTo>
                <a:lnTo>
                  <a:pt x="54700" y="6910"/>
                </a:lnTo>
                <a:lnTo>
                  <a:pt x="54710" y="6910"/>
                </a:lnTo>
                <a:lnTo>
                  <a:pt x="54710" y="6900"/>
                </a:lnTo>
                <a:lnTo>
                  <a:pt x="54720" y="6900"/>
                </a:lnTo>
                <a:lnTo>
                  <a:pt x="54730" y="6900"/>
                </a:lnTo>
                <a:lnTo>
                  <a:pt x="54730" y="6890"/>
                </a:lnTo>
                <a:lnTo>
                  <a:pt x="54740" y="6890"/>
                </a:lnTo>
                <a:lnTo>
                  <a:pt x="54750" y="6880"/>
                </a:lnTo>
                <a:lnTo>
                  <a:pt x="54750" y="6870"/>
                </a:lnTo>
                <a:lnTo>
                  <a:pt x="54760" y="6870"/>
                </a:lnTo>
                <a:lnTo>
                  <a:pt x="54770" y="6870"/>
                </a:lnTo>
                <a:lnTo>
                  <a:pt x="54780" y="6870"/>
                </a:lnTo>
                <a:lnTo>
                  <a:pt x="54780" y="6860"/>
                </a:lnTo>
                <a:lnTo>
                  <a:pt x="54790" y="6860"/>
                </a:lnTo>
                <a:lnTo>
                  <a:pt x="54800" y="6860"/>
                </a:lnTo>
                <a:lnTo>
                  <a:pt x="54800" y="6850"/>
                </a:lnTo>
                <a:lnTo>
                  <a:pt x="54810" y="6850"/>
                </a:lnTo>
                <a:lnTo>
                  <a:pt x="54820" y="6850"/>
                </a:lnTo>
                <a:lnTo>
                  <a:pt x="54820" y="6840"/>
                </a:lnTo>
                <a:lnTo>
                  <a:pt x="54830" y="6840"/>
                </a:lnTo>
                <a:lnTo>
                  <a:pt x="54840" y="6840"/>
                </a:lnTo>
                <a:lnTo>
                  <a:pt x="54830" y="6840"/>
                </a:lnTo>
                <a:lnTo>
                  <a:pt x="54840" y="6840"/>
                </a:lnTo>
                <a:lnTo>
                  <a:pt x="54850" y="6840"/>
                </a:lnTo>
                <a:lnTo>
                  <a:pt x="54860" y="6840"/>
                </a:lnTo>
                <a:lnTo>
                  <a:pt x="54860" y="6830"/>
                </a:lnTo>
                <a:lnTo>
                  <a:pt x="54870" y="6830"/>
                </a:lnTo>
                <a:lnTo>
                  <a:pt x="54870" y="6820"/>
                </a:lnTo>
                <a:lnTo>
                  <a:pt x="54880" y="6820"/>
                </a:lnTo>
                <a:lnTo>
                  <a:pt x="54880" y="6830"/>
                </a:lnTo>
                <a:lnTo>
                  <a:pt x="54880" y="6820"/>
                </a:lnTo>
                <a:lnTo>
                  <a:pt x="54890" y="6820"/>
                </a:lnTo>
                <a:lnTo>
                  <a:pt x="54890" y="6810"/>
                </a:lnTo>
                <a:lnTo>
                  <a:pt x="54890" y="6820"/>
                </a:lnTo>
                <a:lnTo>
                  <a:pt x="54900" y="6820"/>
                </a:lnTo>
                <a:lnTo>
                  <a:pt x="54900" y="6810"/>
                </a:lnTo>
                <a:lnTo>
                  <a:pt x="54910" y="6810"/>
                </a:lnTo>
                <a:lnTo>
                  <a:pt x="54920" y="6810"/>
                </a:lnTo>
                <a:lnTo>
                  <a:pt x="54930" y="6810"/>
                </a:lnTo>
                <a:lnTo>
                  <a:pt x="54930" y="6800"/>
                </a:lnTo>
                <a:lnTo>
                  <a:pt x="54940" y="6800"/>
                </a:lnTo>
                <a:lnTo>
                  <a:pt x="54950" y="6800"/>
                </a:lnTo>
                <a:lnTo>
                  <a:pt x="54960" y="6790"/>
                </a:lnTo>
                <a:lnTo>
                  <a:pt x="54970" y="6790"/>
                </a:lnTo>
                <a:lnTo>
                  <a:pt x="54980" y="6790"/>
                </a:lnTo>
                <a:lnTo>
                  <a:pt x="54980" y="6780"/>
                </a:lnTo>
                <a:lnTo>
                  <a:pt x="54990" y="6780"/>
                </a:lnTo>
                <a:lnTo>
                  <a:pt x="55000" y="6770"/>
                </a:lnTo>
                <a:lnTo>
                  <a:pt x="55020" y="6750"/>
                </a:lnTo>
                <a:lnTo>
                  <a:pt x="55030" y="6750"/>
                </a:lnTo>
                <a:lnTo>
                  <a:pt x="55030" y="6740"/>
                </a:lnTo>
                <a:lnTo>
                  <a:pt x="55040" y="6740"/>
                </a:lnTo>
                <a:lnTo>
                  <a:pt x="55050" y="6730"/>
                </a:lnTo>
                <a:lnTo>
                  <a:pt x="55060" y="6720"/>
                </a:lnTo>
                <a:lnTo>
                  <a:pt x="55070" y="6720"/>
                </a:lnTo>
                <a:lnTo>
                  <a:pt x="55070" y="6710"/>
                </a:lnTo>
                <a:lnTo>
                  <a:pt x="55080" y="6710"/>
                </a:lnTo>
                <a:lnTo>
                  <a:pt x="55080" y="6700"/>
                </a:lnTo>
                <a:lnTo>
                  <a:pt x="55090" y="6700"/>
                </a:lnTo>
                <a:lnTo>
                  <a:pt x="55090" y="6710"/>
                </a:lnTo>
                <a:lnTo>
                  <a:pt x="55100" y="6790"/>
                </a:lnTo>
                <a:lnTo>
                  <a:pt x="55080" y="6820"/>
                </a:lnTo>
                <a:lnTo>
                  <a:pt x="55080" y="6830"/>
                </a:lnTo>
                <a:lnTo>
                  <a:pt x="55120" y="6840"/>
                </a:lnTo>
                <a:lnTo>
                  <a:pt x="55140" y="6860"/>
                </a:lnTo>
                <a:lnTo>
                  <a:pt x="55140" y="6880"/>
                </a:lnTo>
                <a:lnTo>
                  <a:pt x="55160" y="6870"/>
                </a:lnTo>
                <a:lnTo>
                  <a:pt x="55170" y="6880"/>
                </a:lnTo>
                <a:lnTo>
                  <a:pt x="55170" y="6910"/>
                </a:lnTo>
                <a:lnTo>
                  <a:pt x="55160" y="6910"/>
                </a:lnTo>
                <a:lnTo>
                  <a:pt x="55140" y="6900"/>
                </a:lnTo>
                <a:lnTo>
                  <a:pt x="55120" y="6900"/>
                </a:lnTo>
                <a:lnTo>
                  <a:pt x="55140" y="6920"/>
                </a:lnTo>
                <a:lnTo>
                  <a:pt x="55130" y="6930"/>
                </a:lnTo>
                <a:lnTo>
                  <a:pt x="55110" y="6910"/>
                </a:lnTo>
                <a:lnTo>
                  <a:pt x="55090" y="6920"/>
                </a:lnTo>
                <a:lnTo>
                  <a:pt x="55080" y="6910"/>
                </a:lnTo>
                <a:lnTo>
                  <a:pt x="55070" y="6940"/>
                </a:lnTo>
                <a:lnTo>
                  <a:pt x="55060" y="6950"/>
                </a:lnTo>
                <a:lnTo>
                  <a:pt x="55060" y="6970"/>
                </a:lnTo>
                <a:lnTo>
                  <a:pt x="55070" y="6970"/>
                </a:lnTo>
                <a:lnTo>
                  <a:pt x="55080" y="6970"/>
                </a:lnTo>
                <a:lnTo>
                  <a:pt x="55090" y="6970"/>
                </a:lnTo>
                <a:lnTo>
                  <a:pt x="55110" y="6980"/>
                </a:lnTo>
                <a:lnTo>
                  <a:pt x="55110" y="7000"/>
                </a:lnTo>
                <a:lnTo>
                  <a:pt x="55120" y="7010"/>
                </a:lnTo>
                <a:lnTo>
                  <a:pt x="55140" y="7020"/>
                </a:lnTo>
                <a:lnTo>
                  <a:pt x="55150" y="7030"/>
                </a:lnTo>
                <a:lnTo>
                  <a:pt x="55160" y="7040"/>
                </a:lnTo>
                <a:lnTo>
                  <a:pt x="55150" y="7040"/>
                </a:lnTo>
                <a:lnTo>
                  <a:pt x="55170" y="7070"/>
                </a:lnTo>
                <a:lnTo>
                  <a:pt x="55210" y="7120"/>
                </a:lnTo>
                <a:lnTo>
                  <a:pt x="55190" y="7140"/>
                </a:lnTo>
                <a:lnTo>
                  <a:pt x="55190" y="7160"/>
                </a:lnTo>
                <a:lnTo>
                  <a:pt x="55180" y="7170"/>
                </a:lnTo>
                <a:lnTo>
                  <a:pt x="55180" y="7180"/>
                </a:lnTo>
                <a:lnTo>
                  <a:pt x="55180" y="7190"/>
                </a:lnTo>
                <a:lnTo>
                  <a:pt x="55190" y="7200"/>
                </a:lnTo>
                <a:lnTo>
                  <a:pt x="55180" y="7220"/>
                </a:lnTo>
                <a:lnTo>
                  <a:pt x="55150" y="7230"/>
                </a:lnTo>
                <a:lnTo>
                  <a:pt x="55140" y="7240"/>
                </a:lnTo>
                <a:lnTo>
                  <a:pt x="55140" y="7250"/>
                </a:lnTo>
                <a:lnTo>
                  <a:pt x="55070" y="7240"/>
                </a:lnTo>
                <a:lnTo>
                  <a:pt x="55040" y="7250"/>
                </a:lnTo>
                <a:lnTo>
                  <a:pt x="54980" y="7250"/>
                </a:lnTo>
                <a:lnTo>
                  <a:pt x="54970" y="7260"/>
                </a:lnTo>
                <a:lnTo>
                  <a:pt x="54970" y="7280"/>
                </a:lnTo>
                <a:lnTo>
                  <a:pt x="54980" y="7300"/>
                </a:lnTo>
                <a:lnTo>
                  <a:pt x="54950" y="7330"/>
                </a:lnTo>
                <a:lnTo>
                  <a:pt x="54950" y="7320"/>
                </a:lnTo>
                <a:lnTo>
                  <a:pt x="54940" y="7330"/>
                </a:lnTo>
                <a:lnTo>
                  <a:pt x="54940" y="7320"/>
                </a:lnTo>
                <a:lnTo>
                  <a:pt x="54930" y="7340"/>
                </a:lnTo>
                <a:lnTo>
                  <a:pt x="54890" y="7360"/>
                </a:lnTo>
                <a:lnTo>
                  <a:pt x="54840" y="7370"/>
                </a:lnTo>
                <a:lnTo>
                  <a:pt x="54830" y="7380"/>
                </a:lnTo>
                <a:lnTo>
                  <a:pt x="54810" y="7390"/>
                </a:lnTo>
                <a:lnTo>
                  <a:pt x="54810" y="7380"/>
                </a:lnTo>
                <a:lnTo>
                  <a:pt x="54800" y="7380"/>
                </a:lnTo>
                <a:lnTo>
                  <a:pt x="54800" y="7370"/>
                </a:lnTo>
                <a:lnTo>
                  <a:pt x="54790" y="7370"/>
                </a:lnTo>
                <a:lnTo>
                  <a:pt x="54770" y="7370"/>
                </a:lnTo>
                <a:lnTo>
                  <a:pt x="54760" y="7350"/>
                </a:lnTo>
                <a:lnTo>
                  <a:pt x="54770" y="7330"/>
                </a:lnTo>
                <a:lnTo>
                  <a:pt x="54760" y="7320"/>
                </a:lnTo>
                <a:lnTo>
                  <a:pt x="54750" y="7330"/>
                </a:lnTo>
                <a:lnTo>
                  <a:pt x="54740" y="7340"/>
                </a:lnTo>
                <a:lnTo>
                  <a:pt x="54730" y="7340"/>
                </a:lnTo>
                <a:lnTo>
                  <a:pt x="54730" y="7360"/>
                </a:lnTo>
                <a:lnTo>
                  <a:pt x="54710" y="7360"/>
                </a:lnTo>
                <a:lnTo>
                  <a:pt x="54700" y="7380"/>
                </a:lnTo>
                <a:lnTo>
                  <a:pt x="54690" y="7390"/>
                </a:lnTo>
                <a:lnTo>
                  <a:pt x="54680" y="7380"/>
                </a:lnTo>
                <a:lnTo>
                  <a:pt x="54670" y="7410"/>
                </a:lnTo>
                <a:lnTo>
                  <a:pt x="54660" y="7410"/>
                </a:lnTo>
                <a:lnTo>
                  <a:pt x="54660" y="7420"/>
                </a:lnTo>
                <a:lnTo>
                  <a:pt x="54650" y="7420"/>
                </a:lnTo>
                <a:lnTo>
                  <a:pt x="54630" y="7430"/>
                </a:lnTo>
                <a:lnTo>
                  <a:pt x="54630" y="7440"/>
                </a:lnTo>
                <a:lnTo>
                  <a:pt x="54620" y="7440"/>
                </a:lnTo>
                <a:lnTo>
                  <a:pt x="54620" y="7470"/>
                </a:lnTo>
                <a:lnTo>
                  <a:pt x="54560" y="7470"/>
                </a:lnTo>
                <a:lnTo>
                  <a:pt x="54560" y="7500"/>
                </a:lnTo>
                <a:lnTo>
                  <a:pt x="54550" y="7510"/>
                </a:lnTo>
                <a:lnTo>
                  <a:pt x="54540" y="7510"/>
                </a:lnTo>
                <a:lnTo>
                  <a:pt x="54520" y="7520"/>
                </a:lnTo>
                <a:lnTo>
                  <a:pt x="54510" y="7530"/>
                </a:lnTo>
                <a:lnTo>
                  <a:pt x="54510" y="7550"/>
                </a:lnTo>
                <a:lnTo>
                  <a:pt x="54490" y="7550"/>
                </a:lnTo>
                <a:lnTo>
                  <a:pt x="54490" y="7560"/>
                </a:lnTo>
                <a:lnTo>
                  <a:pt x="54500" y="7570"/>
                </a:lnTo>
                <a:lnTo>
                  <a:pt x="54490" y="7570"/>
                </a:lnTo>
                <a:lnTo>
                  <a:pt x="54480" y="7580"/>
                </a:lnTo>
                <a:lnTo>
                  <a:pt x="54470" y="7570"/>
                </a:lnTo>
                <a:lnTo>
                  <a:pt x="54470" y="7580"/>
                </a:lnTo>
                <a:lnTo>
                  <a:pt x="54460" y="7590"/>
                </a:lnTo>
                <a:lnTo>
                  <a:pt x="54470" y="7590"/>
                </a:lnTo>
                <a:lnTo>
                  <a:pt x="54460" y="7610"/>
                </a:lnTo>
                <a:lnTo>
                  <a:pt x="54470" y="7610"/>
                </a:lnTo>
                <a:lnTo>
                  <a:pt x="54470" y="7620"/>
                </a:lnTo>
                <a:lnTo>
                  <a:pt x="54460" y="7620"/>
                </a:lnTo>
                <a:lnTo>
                  <a:pt x="54460" y="7610"/>
                </a:lnTo>
                <a:lnTo>
                  <a:pt x="54440" y="7620"/>
                </a:lnTo>
                <a:lnTo>
                  <a:pt x="54430" y="7640"/>
                </a:lnTo>
                <a:lnTo>
                  <a:pt x="54420" y="7640"/>
                </a:lnTo>
                <a:lnTo>
                  <a:pt x="54430" y="7650"/>
                </a:lnTo>
                <a:lnTo>
                  <a:pt x="54410" y="7670"/>
                </a:lnTo>
                <a:lnTo>
                  <a:pt x="54420" y="7680"/>
                </a:lnTo>
                <a:lnTo>
                  <a:pt x="54420" y="7690"/>
                </a:lnTo>
                <a:lnTo>
                  <a:pt x="54390" y="7700"/>
                </a:lnTo>
                <a:lnTo>
                  <a:pt x="54340" y="7710"/>
                </a:lnTo>
                <a:lnTo>
                  <a:pt x="54330" y="7700"/>
                </a:lnTo>
                <a:lnTo>
                  <a:pt x="54320" y="7710"/>
                </a:lnTo>
                <a:lnTo>
                  <a:pt x="54230" y="7710"/>
                </a:lnTo>
                <a:lnTo>
                  <a:pt x="54200" y="7710"/>
                </a:lnTo>
                <a:lnTo>
                  <a:pt x="54200" y="7720"/>
                </a:lnTo>
                <a:lnTo>
                  <a:pt x="54210" y="7720"/>
                </a:lnTo>
                <a:lnTo>
                  <a:pt x="54200" y="7730"/>
                </a:lnTo>
                <a:lnTo>
                  <a:pt x="54200" y="7740"/>
                </a:lnTo>
                <a:lnTo>
                  <a:pt x="54200" y="7750"/>
                </a:lnTo>
                <a:lnTo>
                  <a:pt x="54210" y="7750"/>
                </a:lnTo>
                <a:lnTo>
                  <a:pt x="54220" y="7760"/>
                </a:lnTo>
                <a:lnTo>
                  <a:pt x="54250" y="7770"/>
                </a:lnTo>
                <a:lnTo>
                  <a:pt x="54250" y="7780"/>
                </a:lnTo>
                <a:lnTo>
                  <a:pt x="54260" y="7780"/>
                </a:lnTo>
                <a:lnTo>
                  <a:pt x="54240" y="7790"/>
                </a:lnTo>
                <a:lnTo>
                  <a:pt x="54240" y="7800"/>
                </a:lnTo>
                <a:lnTo>
                  <a:pt x="54250" y="7800"/>
                </a:lnTo>
                <a:lnTo>
                  <a:pt x="54250" y="7820"/>
                </a:lnTo>
                <a:lnTo>
                  <a:pt x="54260" y="7810"/>
                </a:lnTo>
                <a:lnTo>
                  <a:pt x="54270" y="7830"/>
                </a:lnTo>
                <a:lnTo>
                  <a:pt x="54280" y="7830"/>
                </a:lnTo>
                <a:lnTo>
                  <a:pt x="54270" y="7850"/>
                </a:lnTo>
                <a:lnTo>
                  <a:pt x="54280" y="7870"/>
                </a:lnTo>
                <a:lnTo>
                  <a:pt x="54290" y="7880"/>
                </a:lnTo>
                <a:lnTo>
                  <a:pt x="54260" y="7890"/>
                </a:lnTo>
                <a:lnTo>
                  <a:pt x="54270" y="7910"/>
                </a:lnTo>
                <a:lnTo>
                  <a:pt x="54260" y="7920"/>
                </a:lnTo>
                <a:lnTo>
                  <a:pt x="54270" y="7930"/>
                </a:lnTo>
                <a:lnTo>
                  <a:pt x="54260" y="7940"/>
                </a:lnTo>
                <a:lnTo>
                  <a:pt x="54270" y="7950"/>
                </a:lnTo>
                <a:lnTo>
                  <a:pt x="54250" y="7950"/>
                </a:lnTo>
                <a:lnTo>
                  <a:pt x="54250" y="7960"/>
                </a:lnTo>
                <a:lnTo>
                  <a:pt x="54230" y="7960"/>
                </a:lnTo>
                <a:lnTo>
                  <a:pt x="54230" y="7970"/>
                </a:lnTo>
                <a:lnTo>
                  <a:pt x="54230" y="7980"/>
                </a:lnTo>
                <a:lnTo>
                  <a:pt x="54220" y="7980"/>
                </a:lnTo>
                <a:lnTo>
                  <a:pt x="54220" y="7970"/>
                </a:lnTo>
                <a:lnTo>
                  <a:pt x="54210" y="7980"/>
                </a:lnTo>
                <a:lnTo>
                  <a:pt x="54200" y="7980"/>
                </a:lnTo>
                <a:lnTo>
                  <a:pt x="54190" y="7990"/>
                </a:lnTo>
                <a:lnTo>
                  <a:pt x="54190" y="7980"/>
                </a:lnTo>
                <a:lnTo>
                  <a:pt x="54180" y="7980"/>
                </a:lnTo>
                <a:lnTo>
                  <a:pt x="54180" y="8000"/>
                </a:lnTo>
                <a:lnTo>
                  <a:pt x="54190" y="8010"/>
                </a:lnTo>
                <a:lnTo>
                  <a:pt x="54190" y="8020"/>
                </a:lnTo>
                <a:lnTo>
                  <a:pt x="54170" y="8030"/>
                </a:lnTo>
                <a:lnTo>
                  <a:pt x="54140" y="8030"/>
                </a:lnTo>
                <a:lnTo>
                  <a:pt x="54130" y="8040"/>
                </a:lnTo>
                <a:lnTo>
                  <a:pt x="54110" y="8010"/>
                </a:lnTo>
                <a:lnTo>
                  <a:pt x="54070" y="8000"/>
                </a:lnTo>
                <a:lnTo>
                  <a:pt x="54060" y="7990"/>
                </a:lnTo>
                <a:lnTo>
                  <a:pt x="54060" y="7970"/>
                </a:lnTo>
                <a:lnTo>
                  <a:pt x="54050" y="7970"/>
                </a:lnTo>
                <a:lnTo>
                  <a:pt x="54020" y="7970"/>
                </a:lnTo>
                <a:lnTo>
                  <a:pt x="54020" y="8000"/>
                </a:lnTo>
                <a:lnTo>
                  <a:pt x="54000" y="8010"/>
                </a:lnTo>
                <a:lnTo>
                  <a:pt x="53990" y="8010"/>
                </a:lnTo>
                <a:lnTo>
                  <a:pt x="53970" y="8000"/>
                </a:lnTo>
                <a:lnTo>
                  <a:pt x="53920" y="8010"/>
                </a:lnTo>
                <a:lnTo>
                  <a:pt x="53910" y="8000"/>
                </a:lnTo>
                <a:lnTo>
                  <a:pt x="53890" y="7990"/>
                </a:lnTo>
                <a:lnTo>
                  <a:pt x="53890" y="7980"/>
                </a:lnTo>
                <a:lnTo>
                  <a:pt x="53870" y="7970"/>
                </a:lnTo>
                <a:lnTo>
                  <a:pt x="53860" y="7950"/>
                </a:lnTo>
                <a:lnTo>
                  <a:pt x="53860" y="7960"/>
                </a:lnTo>
                <a:lnTo>
                  <a:pt x="53840" y="7990"/>
                </a:lnTo>
                <a:lnTo>
                  <a:pt x="53800" y="8000"/>
                </a:lnTo>
                <a:lnTo>
                  <a:pt x="53810" y="8020"/>
                </a:lnTo>
                <a:lnTo>
                  <a:pt x="53790" y="8050"/>
                </a:lnTo>
                <a:lnTo>
                  <a:pt x="53790" y="8060"/>
                </a:lnTo>
                <a:lnTo>
                  <a:pt x="53820" y="8090"/>
                </a:lnTo>
                <a:lnTo>
                  <a:pt x="53850" y="8110"/>
                </a:lnTo>
                <a:lnTo>
                  <a:pt x="53820" y="8120"/>
                </a:lnTo>
                <a:lnTo>
                  <a:pt x="53790" y="8140"/>
                </a:lnTo>
                <a:lnTo>
                  <a:pt x="53790" y="8160"/>
                </a:lnTo>
                <a:lnTo>
                  <a:pt x="53790" y="8150"/>
                </a:lnTo>
                <a:lnTo>
                  <a:pt x="53780" y="8160"/>
                </a:lnTo>
                <a:lnTo>
                  <a:pt x="53780" y="8170"/>
                </a:lnTo>
                <a:lnTo>
                  <a:pt x="53790" y="8170"/>
                </a:lnTo>
                <a:lnTo>
                  <a:pt x="53780" y="8180"/>
                </a:lnTo>
                <a:lnTo>
                  <a:pt x="53780" y="8190"/>
                </a:lnTo>
                <a:lnTo>
                  <a:pt x="53780" y="8200"/>
                </a:lnTo>
                <a:lnTo>
                  <a:pt x="53750" y="8200"/>
                </a:lnTo>
                <a:lnTo>
                  <a:pt x="53750" y="8190"/>
                </a:lnTo>
                <a:lnTo>
                  <a:pt x="53720" y="8200"/>
                </a:lnTo>
                <a:lnTo>
                  <a:pt x="53710" y="8220"/>
                </a:lnTo>
                <a:lnTo>
                  <a:pt x="53680" y="8220"/>
                </a:lnTo>
                <a:lnTo>
                  <a:pt x="53680" y="8240"/>
                </a:lnTo>
                <a:lnTo>
                  <a:pt x="53640" y="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