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Tindouf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Tindouf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540" y="44250"/>
                </a:moveTo>
                <a:lnTo>
                  <a:pt x="18950" y="44580"/>
                </a:lnTo>
                <a:lnTo>
                  <a:pt x="19500" y="44990"/>
                </a:lnTo>
                <a:lnTo>
                  <a:pt x="20600" y="44970"/>
                </a:lnTo>
                <a:lnTo>
                  <a:pt x="20670" y="44970"/>
                </a:lnTo>
                <a:lnTo>
                  <a:pt x="21070" y="44960"/>
                </a:lnTo>
                <a:lnTo>
                  <a:pt x="21160" y="44970"/>
                </a:lnTo>
                <a:lnTo>
                  <a:pt x="21480" y="45120"/>
                </a:lnTo>
                <a:lnTo>
                  <a:pt x="22200" y="45450"/>
                </a:lnTo>
                <a:lnTo>
                  <a:pt x="22330" y="45530"/>
                </a:lnTo>
                <a:lnTo>
                  <a:pt x="22820" y="46970"/>
                </a:lnTo>
                <a:lnTo>
                  <a:pt x="22840" y="47030"/>
                </a:lnTo>
                <a:lnTo>
                  <a:pt x="22860" y="47060"/>
                </a:lnTo>
                <a:lnTo>
                  <a:pt x="22870" y="47060"/>
                </a:lnTo>
                <a:lnTo>
                  <a:pt x="23330" y="48560"/>
                </a:lnTo>
                <a:lnTo>
                  <a:pt x="23660" y="49640"/>
                </a:lnTo>
                <a:lnTo>
                  <a:pt x="24490" y="51030"/>
                </a:lnTo>
                <a:lnTo>
                  <a:pt x="24910" y="51760"/>
                </a:lnTo>
                <a:lnTo>
                  <a:pt x="25020" y="51940"/>
                </a:lnTo>
                <a:lnTo>
                  <a:pt x="25060" y="51990"/>
                </a:lnTo>
                <a:lnTo>
                  <a:pt x="25090" y="52050"/>
                </a:lnTo>
                <a:lnTo>
                  <a:pt x="25070" y="52060"/>
                </a:lnTo>
                <a:lnTo>
                  <a:pt x="25100" y="52100"/>
                </a:lnTo>
                <a:lnTo>
                  <a:pt x="25170" y="53540"/>
                </a:lnTo>
                <a:lnTo>
                  <a:pt x="26360" y="54870"/>
                </a:lnTo>
                <a:lnTo>
                  <a:pt x="26960" y="55310"/>
                </a:lnTo>
                <a:lnTo>
                  <a:pt x="29390" y="55510"/>
                </a:lnTo>
                <a:lnTo>
                  <a:pt x="29430" y="55520"/>
                </a:lnTo>
                <a:lnTo>
                  <a:pt x="29450" y="55530"/>
                </a:lnTo>
                <a:lnTo>
                  <a:pt x="29520" y="55540"/>
                </a:lnTo>
                <a:lnTo>
                  <a:pt x="29530" y="55560"/>
                </a:lnTo>
                <a:lnTo>
                  <a:pt x="29530" y="55570"/>
                </a:lnTo>
                <a:lnTo>
                  <a:pt x="29520" y="55690"/>
                </a:lnTo>
                <a:lnTo>
                  <a:pt x="29510" y="55740"/>
                </a:lnTo>
                <a:lnTo>
                  <a:pt x="29490" y="55820"/>
                </a:lnTo>
                <a:lnTo>
                  <a:pt x="29470" y="55870"/>
                </a:lnTo>
                <a:lnTo>
                  <a:pt x="29460" y="55940"/>
                </a:lnTo>
                <a:lnTo>
                  <a:pt x="29450" y="55990"/>
                </a:lnTo>
                <a:lnTo>
                  <a:pt x="29410" y="56130"/>
                </a:lnTo>
                <a:lnTo>
                  <a:pt x="29400" y="56210"/>
                </a:lnTo>
                <a:lnTo>
                  <a:pt x="29390" y="56240"/>
                </a:lnTo>
                <a:lnTo>
                  <a:pt x="29340" y="56350"/>
                </a:lnTo>
                <a:lnTo>
                  <a:pt x="29310" y="56430"/>
                </a:lnTo>
                <a:lnTo>
                  <a:pt x="29300" y="56500"/>
                </a:lnTo>
                <a:lnTo>
                  <a:pt x="29290" y="56550"/>
                </a:lnTo>
                <a:lnTo>
                  <a:pt x="29280" y="56580"/>
                </a:lnTo>
                <a:lnTo>
                  <a:pt x="29260" y="56620"/>
                </a:lnTo>
                <a:lnTo>
                  <a:pt x="29250" y="56650"/>
                </a:lnTo>
                <a:lnTo>
                  <a:pt x="29250" y="56700"/>
                </a:lnTo>
                <a:lnTo>
                  <a:pt x="29240" y="56720"/>
                </a:lnTo>
                <a:lnTo>
                  <a:pt x="29200" y="56760"/>
                </a:lnTo>
                <a:lnTo>
                  <a:pt x="29160" y="56890"/>
                </a:lnTo>
                <a:lnTo>
                  <a:pt x="29100" y="57040"/>
                </a:lnTo>
                <a:lnTo>
                  <a:pt x="29150" y="57070"/>
                </a:lnTo>
                <a:lnTo>
                  <a:pt x="29130" y="57140"/>
                </a:lnTo>
                <a:lnTo>
                  <a:pt x="29090" y="57240"/>
                </a:lnTo>
                <a:lnTo>
                  <a:pt x="29080" y="57270"/>
                </a:lnTo>
                <a:lnTo>
                  <a:pt x="29070" y="57280"/>
                </a:lnTo>
                <a:lnTo>
                  <a:pt x="29040" y="57370"/>
                </a:lnTo>
                <a:lnTo>
                  <a:pt x="29010" y="57460"/>
                </a:lnTo>
                <a:lnTo>
                  <a:pt x="28990" y="57510"/>
                </a:lnTo>
                <a:lnTo>
                  <a:pt x="28980" y="57560"/>
                </a:lnTo>
                <a:lnTo>
                  <a:pt x="28980" y="57580"/>
                </a:lnTo>
                <a:lnTo>
                  <a:pt x="28960" y="57680"/>
                </a:lnTo>
                <a:lnTo>
                  <a:pt x="28890" y="57720"/>
                </a:lnTo>
                <a:lnTo>
                  <a:pt x="28770" y="57810"/>
                </a:lnTo>
                <a:lnTo>
                  <a:pt x="28670" y="57890"/>
                </a:lnTo>
                <a:lnTo>
                  <a:pt x="28650" y="57900"/>
                </a:lnTo>
                <a:lnTo>
                  <a:pt x="28350" y="57910"/>
                </a:lnTo>
                <a:lnTo>
                  <a:pt x="27990" y="57900"/>
                </a:lnTo>
                <a:lnTo>
                  <a:pt x="27840" y="57880"/>
                </a:lnTo>
                <a:lnTo>
                  <a:pt x="27710" y="57880"/>
                </a:lnTo>
                <a:lnTo>
                  <a:pt x="27630" y="57880"/>
                </a:lnTo>
                <a:lnTo>
                  <a:pt x="27520" y="57880"/>
                </a:lnTo>
                <a:lnTo>
                  <a:pt x="27360" y="57840"/>
                </a:lnTo>
                <a:lnTo>
                  <a:pt x="27290" y="57850"/>
                </a:lnTo>
                <a:lnTo>
                  <a:pt x="27200" y="57840"/>
                </a:lnTo>
                <a:lnTo>
                  <a:pt x="27150" y="57850"/>
                </a:lnTo>
                <a:lnTo>
                  <a:pt x="27130" y="57860"/>
                </a:lnTo>
                <a:lnTo>
                  <a:pt x="27100" y="57880"/>
                </a:lnTo>
                <a:lnTo>
                  <a:pt x="27010" y="57910"/>
                </a:lnTo>
                <a:lnTo>
                  <a:pt x="26850" y="57950"/>
                </a:lnTo>
                <a:lnTo>
                  <a:pt x="26760" y="57990"/>
                </a:lnTo>
                <a:lnTo>
                  <a:pt x="26640" y="58090"/>
                </a:lnTo>
                <a:lnTo>
                  <a:pt x="26590" y="58110"/>
                </a:lnTo>
                <a:lnTo>
                  <a:pt x="26490" y="58140"/>
                </a:lnTo>
                <a:lnTo>
                  <a:pt x="26460" y="58160"/>
                </a:lnTo>
                <a:lnTo>
                  <a:pt x="26400" y="58200"/>
                </a:lnTo>
                <a:lnTo>
                  <a:pt x="26310" y="58300"/>
                </a:lnTo>
                <a:lnTo>
                  <a:pt x="26270" y="58330"/>
                </a:lnTo>
                <a:lnTo>
                  <a:pt x="26230" y="58380"/>
                </a:lnTo>
                <a:lnTo>
                  <a:pt x="26180" y="58420"/>
                </a:lnTo>
                <a:lnTo>
                  <a:pt x="26170" y="58440"/>
                </a:lnTo>
                <a:lnTo>
                  <a:pt x="26150" y="58440"/>
                </a:lnTo>
                <a:lnTo>
                  <a:pt x="26120" y="58470"/>
                </a:lnTo>
                <a:lnTo>
                  <a:pt x="26070" y="58530"/>
                </a:lnTo>
                <a:lnTo>
                  <a:pt x="25990" y="58590"/>
                </a:lnTo>
                <a:lnTo>
                  <a:pt x="25970" y="58630"/>
                </a:lnTo>
                <a:lnTo>
                  <a:pt x="25960" y="58670"/>
                </a:lnTo>
                <a:lnTo>
                  <a:pt x="25920" y="58750"/>
                </a:lnTo>
                <a:lnTo>
                  <a:pt x="25890" y="58780"/>
                </a:lnTo>
                <a:lnTo>
                  <a:pt x="25840" y="58840"/>
                </a:lnTo>
                <a:lnTo>
                  <a:pt x="25840" y="58860"/>
                </a:lnTo>
                <a:lnTo>
                  <a:pt x="25790" y="58910"/>
                </a:lnTo>
                <a:lnTo>
                  <a:pt x="25760" y="58980"/>
                </a:lnTo>
                <a:lnTo>
                  <a:pt x="25690" y="59060"/>
                </a:lnTo>
                <a:lnTo>
                  <a:pt x="25660" y="59120"/>
                </a:lnTo>
                <a:lnTo>
                  <a:pt x="25410" y="59490"/>
                </a:lnTo>
                <a:lnTo>
                  <a:pt x="25110" y="59940"/>
                </a:lnTo>
                <a:lnTo>
                  <a:pt x="25100" y="59950"/>
                </a:lnTo>
                <a:lnTo>
                  <a:pt x="24970" y="60150"/>
                </a:lnTo>
                <a:lnTo>
                  <a:pt x="24960" y="60180"/>
                </a:lnTo>
                <a:lnTo>
                  <a:pt x="24940" y="60200"/>
                </a:lnTo>
                <a:lnTo>
                  <a:pt x="24890" y="60260"/>
                </a:lnTo>
                <a:lnTo>
                  <a:pt x="24840" y="60290"/>
                </a:lnTo>
                <a:lnTo>
                  <a:pt x="24730" y="60480"/>
                </a:lnTo>
                <a:lnTo>
                  <a:pt x="24700" y="60520"/>
                </a:lnTo>
                <a:lnTo>
                  <a:pt x="24660" y="60610"/>
                </a:lnTo>
                <a:lnTo>
                  <a:pt x="24640" y="60650"/>
                </a:lnTo>
                <a:lnTo>
                  <a:pt x="24620" y="60690"/>
                </a:lnTo>
                <a:lnTo>
                  <a:pt x="24590" y="60730"/>
                </a:lnTo>
                <a:lnTo>
                  <a:pt x="24550" y="60820"/>
                </a:lnTo>
                <a:lnTo>
                  <a:pt x="24480" y="60930"/>
                </a:lnTo>
                <a:lnTo>
                  <a:pt x="24470" y="61030"/>
                </a:lnTo>
                <a:lnTo>
                  <a:pt x="24450" y="61100"/>
                </a:lnTo>
                <a:lnTo>
                  <a:pt x="24410" y="61240"/>
                </a:lnTo>
                <a:lnTo>
                  <a:pt x="24360" y="61460"/>
                </a:lnTo>
                <a:lnTo>
                  <a:pt x="24180" y="61840"/>
                </a:lnTo>
                <a:lnTo>
                  <a:pt x="22430" y="61900"/>
                </a:lnTo>
                <a:lnTo>
                  <a:pt x="21470" y="61930"/>
                </a:lnTo>
                <a:lnTo>
                  <a:pt x="20740" y="62730"/>
                </a:lnTo>
                <a:lnTo>
                  <a:pt x="20170" y="63340"/>
                </a:lnTo>
                <a:lnTo>
                  <a:pt x="19180" y="63730"/>
                </a:lnTo>
                <a:lnTo>
                  <a:pt x="17820" y="64260"/>
                </a:lnTo>
                <a:lnTo>
                  <a:pt x="17760" y="64290"/>
                </a:lnTo>
                <a:lnTo>
                  <a:pt x="17650" y="64220"/>
                </a:lnTo>
                <a:lnTo>
                  <a:pt x="17450" y="64080"/>
                </a:lnTo>
                <a:lnTo>
                  <a:pt x="13060" y="61110"/>
                </a:lnTo>
                <a:lnTo>
                  <a:pt x="9030" y="58410"/>
                </a:lnTo>
                <a:lnTo>
                  <a:pt x="8200" y="57860"/>
                </a:lnTo>
                <a:lnTo>
                  <a:pt x="4630" y="55490"/>
                </a:lnTo>
                <a:lnTo>
                  <a:pt x="4630" y="53750"/>
                </a:lnTo>
                <a:lnTo>
                  <a:pt x="4630" y="50530"/>
                </a:lnTo>
                <a:lnTo>
                  <a:pt x="4630" y="48510"/>
                </a:lnTo>
                <a:lnTo>
                  <a:pt x="4690" y="48490"/>
                </a:lnTo>
                <a:lnTo>
                  <a:pt x="4990" y="48360"/>
                </a:lnTo>
                <a:lnTo>
                  <a:pt x="5140" y="48270"/>
                </a:lnTo>
                <a:lnTo>
                  <a:pt x="5290" y="48200"/>
                </a:lnTo>
                <a:lnTo>
                  <a:pt x="5350" y="48170"/>
                </a:lnTo>
                <a:lnTo>
                  <a:pt x="5520" y="48100"/>
                </a:lnTo>
                <a:lnTo>
                  <a:pt x="5570" y="48070"/>
                </a:lnTo>
                <a:lnTo>
                  <a:pt x="5650" y="48000"/>
                </a:lnTo>
                <a:lnTo>
                  <a:pt x="5720" y="47920"/>
                </a:lnTo>
                <a:lnTo>
                  <a:pt x="5790" y="47850"/>
                </a:lnTo>
                <a:lnTo>
                  <a:pt x="5790" y="47840"/>
                </a:lnTo>
                <a:lnTo>
                  <a:pt x="5880" y="47750"/>
                </a:lnTo>
                <a:lnTo>
                  <a:pt x="5920" y="47700"/>
                </a:lnTo>
                <a:lnTo>
                  <a:pt x="6030" y="47590"/>
                </a:lnTo>
                <a:lnTo>
                  <a:pt x="6060" y="47570"/>
                </a:lnTo>
                <a:lnTo>
                  <a:pt x="6150" y="47490"/>
                </a:lnTo>
                <a:lnTo>
                  <a:pt x="6160" y="47480"/>
                </a:lnTo>
                <a:lnTo>
                  <a:pt x="6240" y="47410"/>
                </a:lnTo>
                <a:lnTo>
                  <a:pt x="6310" y="47350"/>
                </a:lnTo>
                <a:lnTo>
                  <a:pt x="6440" y="47270"/>
                </a:lnTo>
                <a:lnTo>
                  <a:pt x="6540" y="47160"/>
                </a:lnTo>
                <a:lnTo>
                  <a:pt x="6580" y="47120"/>
                </a:lnTo>
                <a:lnTo>
                  <a:pt x="6680" y="47080"/>
                </a:lnTo>
                <a:lnTo>
                  <a:pt x="6730" y="47070"/>
                </a:lnTo>
                <a:lnTo>
                  <a:pt x="6810" y="47060"/>
                </a:lnTo>
                <a:lnTo>
                  <a:pt x="6880" y="46990"/>
                </a:lnTo>
                <a:lnTo>
                  <a:pt x="6920" y="46950"/>
                </a:lnTo>
                <a:lnTo>
                  <a:pt x="7000" y="46880"/>
                </a:lnTo>
                <a:lnTo>
                  <a:pt x="7100" y="46830"/>
                </a:lnTo>
                <a:lnTo>
                  <a:pt x="7140" y="46800"/>
                </a:lnTo>
                <a:lnTo>
                  <a:pt x="7180" y="46770"/>
                </a:lnTo>
                <a:lnTo>
                  <a:pt x="7230" y="46740"/>
                </a:lnTo>
                <a:lnTo>
                  <a:pt x="7320" y="46680"/>
                </a:lnTo>
                <a:lnTo>
                  <a:pt x="7570" y="46530"/>
                </a:lnTo>
                <a:lnTo>
                  <a:pt x="7690" y="46450"/>
                </a:lnTo>
                <a:lnTo>
                  <a:pt x="7740" y="46420"/>
                </a:lnTo>
                <a:lnTo>
                  <a:pt x="7750" y="46380"/>
                </a:lnTo>
                <a:lnTo>
                  <a:pt x="7750" y="46360"/>
                </a:lnTo>
                <a:lnTo>
                  <a:pt x="8040" y="46120"/>
                </a:lnTo>
                <a:lnTo>
                  <a:pt x="8060" y="46120"/>
                </a:lnTo>
                <a:lnTo>
                  <a:pt x="8080" y="46100"/>
                </a:lnTo>
                <a:lnTo>
                  <a:pt x="8100" y="46090"/>
                </a:lnTo>
                <a:lnTo>
                  <a:pt x="8170" y="46060"/>
                </a:lnTo>
                <a:lnTo>
                  <a:pt x="8240" y="46010"/>
                </a:lnTo>
                <a:lnTo>
                  <a:pt x="8330" y="45960"/>
                </a:lnTo>
                <a:lnTo>
                  <a:pt x="8340" y="45950"/>
                </a:lnTo>
                <a:lnTo>
                  <a:pt x="8500" y="45810"/>
                </a:lnTo>
                <a:lnTo>
                  <a:pt x="8560" y="45770"/>
                </a:lnTo>
                <a:lnTo>
                  <a:pt x="8760" y="45670"/>
                </a:lnTo>
                <a:lnTo>
                  <a:pt x="8800" y="45660"/>
                </a:lnTo>
                <a:lnTo>
                  <a:pt x="8830" y="45630"/>
                </a:lnTo>
                <a:lnTo>
                  <a:pt x="8890" y="45620"/>
                </a:lnTo>
                <a:lnTo>
                  <a:pt x="8970" y="45580"/>
                </a:lnTo>
                <a:lnTo>
                  <a:pt x="9050" y="45560"/>
                </a:lnTo>
                <a:lnTo>
                  <a:pt x="9060" y="45560"/>
                </a:lnTo>
                <a:lnTo>
                  <a:pt x="9100" y="45540"/>
                </a:lnTo>
                <a:lnTo>
                  <a:pt x="9150" y="45500"/>
                </a:lnTo>
                <a:lnTo>
                  <a:pt x="9160" y="45480"/>
                </a:lnTo>
                <a:lnTo>
                  <a:pt x="9180" y="45450"/>
                </a:lnTo>
                <a:lnTo>
                  <a:pt x="9190" y="45410"/>
                </a:lnTo>
                <a:lnTo>
                  <a:pt x="9200" y="45320"/>
                </a:lnTo>
                <a:lnTo>
                  <a:pt x="9210" y="45270"/>
                </a:lnTo>
                <a:lnTo>
                  <a:pt x="9220" y="45250"/>
                </a:lnTo>
                <a:lnTo>
                  <a:pt x="9260" y="45220"/>
                </a:lnTo>
                <a:lnTo>
                  <a:pt x="9340" y="45180"/>
                </a:lnTo>
                <a:lnTo>
                  <a:pt x="9390" y="45180"/>
                </a:lnTo>
                <a:lnTo>
                  <a:pt x="9620" y="45240"/>
                </a:lnTo>
                <a:lnTo>
                  <a:pt x="9830" y="45240"/>
                </a:lnTo>
                <a:lnTo>
                  <a:pt x="9900" y="45230"/>
                </a:lnTo>
                <a:lnTo>
                  <a:pt x="10150" y="45160"/>
                </a:lnTo>
                <a:lnTo>
                  <a:pt x="10180" y="45160"/>
                </a:lnTo>
                <a:lnTo>
                  <a:pt x="10230" y="45160"/>
                </a:lnTo>
                <a:lnTo>
                  <a:pt x="10260" y="45160"/>
                </a:lnTo>
                <a:lnTo>
                  <a:pt x="10280" y="45150"/>
                </a:lnTo>
                <a:lnTo>
                  <a:pt x="10440" y="45090"/>
                </a:lnTo>
                <a:lnTo>
                  <a:pt x="10470" y="45070"/>
                </a:lnTo>
                <a:lnTo>
                  <a:pt x="10580" y="44970"/>
                </a:lnTo>
                <a:lnTo>
                  <a:pt x="10690" y="44830"/>
                </a:lnTo>
                <a:lnTo>
                  <a:pt x="10840" y="44690"/>
                </a:lnTo>
                <a:lnTo>
                  <a:pt x="10950" y="44620"/>
                </a:lnTo>
                <a:lnTo>
                  <a:pt x="11120" y="44540"/>
                </a:lnTo>
                <a:lnTo>
                  <a:pt x="11290" y="44450"/>
                </a:lnTo>
                <a:lnTo>
                  <a:pt x="11340" y="44440"/>
                </a:lnTo>
                <a:lnTo>
                  <a:pt x="11380" y="44450"/>
                </a:lnTo>
                <a:lnTo>
                  <a:pt x="11430" y="44450"/>
                </a:lnTo>
                <a:lnTo>
                  <a:pt x="11430" y="44440"/>
                </a:lnTo>
                <a:lnTo>
                  <a:pt x="11430" y="44420"/>
                </a:lnTo>
                <a:lnTo>
                  <a:pt x="11510" y="44430"/>
                </a:lnTo>
                <a:lnTo>
                  <a:pt x="11550" y="44460"/>
                </a:lnTo>
                <a:lnTo>
                  <a:pt x="11570" y="44470"/>
                </a:lnTo>
                <a:lnTo>
                  <a:pt x="11600" y="44480"/>
                </a:lnTo>
                <a:lnTo>
                  <a:pt x="11630" y="44500"/>
                </a:lnTo>
                <a:lnTo>
                  <a:pt x="11650" y="44510"/>
                </a:lnTo>
                <a:lnTo>
                  <a:pt x="11680" y="44530"/>
                </a:lnTo>
                <a:lnTo>
                  <a:pt x="11710" y="44540"/>
                </a:lnTo>
                <a:lnTo>
                  <a:pt x="11730" y="44550"/>
                </a:lnTo>
                <a:lnTo>
                  <a:pt x="11760" y="44550"/>
                </a:lnTo>
                <a:lnTo>
                  <a:pt x="11780" y="44560"/>
                </a:lnTo>
                <a:lnTo>
                  <a:pt x="11800" y="44560"/>
                </a:lnTo>
                <a:lnTo>
                  <a:pt x="11810" y="44560"/>
                </a:lnTo>
                <a:lnTo>
                  <a:pt x="11830" y="44550"/>
                </a:lnTo>
                <a:lnTo>
                  <a:pt x="11850" y="44580"/>
                </a:lnTo>
                <a:lnTo>
                  <a:pt x="11860" y="44580"/>
                </a:lnTo>
                <a:lnTo>
                  <a:pt x="11910" y="44560"/>
                </a:lnTo>
                <a:lnTo>
                  <a:pt x="11950" y="44540"/>
                </a:lnTo>
                <a:lnTo>
                  <a:pt x="11960" y="44530"/>
                </a:lnTo>
                <a:lnTo>
                  <a:pt x="12000" y="44530"/>
                </a:lnTo>
                <a:lnTo>
                  <a:pt x="12040" y="44530"/>
                </a:lnTo>
                <a:lnTo>
                  <a:pt x="12070" y="44550"/>
                </a:lnTo>
                <a:lnTo>
                  <a:pt x="12080" y="44570"/>
                </a:lnTo>
                <a:lnTo>
                  <a:pt x="12100" y="44570"/>
                </a:lnTo>
                <a:lnTo>
                  <a:pt x="12140" y="44570"/>
                </a:lnTo>
                <a:lnTo>
                  <a:pt x="12260" y="44570"/>
                </a:lnTo>
                <a:lnTo>
                  <a:pt x="12310" y="44560"/>
                </a:lnTo>
                <a:lnTo>
                  <a:pt x="12370" y="44550"/>
                </a:lnTo>
                <a:lnTo>
                  <a:pt x="12460" y="44630"/>
                </a:lnTo>
                <a:lnTo>
                  <a:pt x="12470" y="44630"/>
                </a:lnTo>
                <a:lnTo>
                  <a:pt x="12500" y="44630"/>
                </a:lnTo>
                <a:lnTo>
                  <a:pt x="12530" y="44630"/>
                </a:lnTo>
                <a:lnTo>
                  <a:pt x="12560" y="44630"/>
                </a:lnTo>
                <a:lnTo>
                  <a:pt x="12590" y="44640"/>
                </a:lnTo>
                <a:lnTo>
                  <a:pt x="12610" y="44660"/>
                </a:lnTo>
                <a:lnTo>
                  <a:pt x="12630" y="44680"/>
                </a:lnTo>
                <a:lnTo>
                  <a:pt x="12660" y="44700"/>
                </a:lnTo>
                <a:lnTo>
                  <a:pt x="12690" y="44710"/>
                </a:lnTo>
                <a:lnTo>
                  <a:pt x="12720" y="44720"/>
                </a:lnTo>
                <a:lnTo>
                  <a:pt x="12750" y="44720"/>
                </a:lnTo>
                <a:lnTo>
                  <a:pt x="12780" y="44730"/>
                </a:lnTo>
                <a:lnTo>
                  <a:pt x="12810" y="44730"/>
                </a:lnTo>
                <a:lnTo>
                  <a:pt x="12840" y="44730"/>
                </a:lnTo>
                <a:lnTo>
                  <a:pt x="12870" y="44730"/>
                </a:lnTo>
                <a:lnTo>
                  <a:pt x="12910" y="44740"/>
                </a:lnTo>
                <a:lnTo>
                  <a:pt x="12940" y="44740"/>
                </a:lnTo>
                <a:lnTo>
                  <a:pt x="12950" y="44740"/>
                </a:lnTo>
                <a:lnTo>
                  <a:pt x="13010" y="44720"/>
                </a:lnTo>
                <a:lnTo>
                  <a:pt x="13060" y="44680"/>
                </a:lnTo>
                <a:lnTo>
                  <a:pt x="13070" y="44680"/>
                </a:lnTo>
                <a:lnTo>
                  <a:pt x="13120" y="44630"/>
                </a:lnTo>
                <a:lnTo>
                  <a:pt x="13180" y="44550"/>
                </a:lnTo>
                <a:lnTo>
                  <a:pt x="13240" y="44510"/>
                </a:lnTo>
                <a:lnTo>
                  <a:pt x="13270" y="44490"/>
                </a:lnTo>
                <a:lnTo>
                  <a:pt x="13330" y="44480"/>
                </a:lnTo>
                <a:lnTo>
                  <a:pt x="13440" y="44470"/>
                </a:lnTo>
                <a:lnTo>
                  <a:pt x="13500" y="44450"/>
                </a:lnTo>
                <a:lnTo>
                  <a:pt x="13530" y="44450"/>
                </a:lnTo>
                <a:lnTo>
                  <a:pt x="13600" y="44440"/>
                </a:lnTo>
                <a:lnTo>
                  <a:pt x="13610" y="44440"/>
                </a:lnTo>
                <a:lnTo>
                  <a:pt x="13660" y="44410"/>
                </a:lnTo>
                <a:lnTo>
                  <a:pt x="13720" y="44420"/>
                </a:lnTo>
                <a:lnTo>
                  <a:pt x="13850" y="44440"/>
                </a:lnTo>
                <a:lnTo>
                  <a:pt x="13930" y="44430"/>
                </a:lnTo>
                <a:lnTo>
                  <a:pt x="14050" y="44450"/>
                </a:lnTo>
                <a:lnTo>
                  <a:pt x="14230" y="44280"/>
                </a:lnTo>
                <a:lnTo>
                  <a:pt x="14260" y="44270"/>
                </a:lnTo>
                <a:lnTo>
                  <a:pt x="14300" y="44250"/>
                </a:lnTo>
                <a:lnTo>
                  <a:pt x="14310" y="44240"/>
                </a:lnTo>
                <a:lnTo>
                  <a:pt x="14320" y="44230"/>
                </a:lnTo>
                <a:lnTo>
                  <a:pt x="14340" y="44230"/>
                </a:lnTo>
                <a:lnTo>
                  <a:pt x="14380" y="44220"/>
                </a:lnTo>
                <a:lnTo>
                  <a:pt x="14420" y="44220"/>
                </a:lnTo>
                <a:lnTo>
                  <a:pt x="14470" y="44220"/>
                </a:lnTo>
                <a:lnTo>
                  <a:pt x="14520" y="44230"/>
                </a:lnTo>
                <a:lnTo>
                  <a:pt x="14560" y="44230"/>
                </a:lnTo>
                <a:lnTo>
                  <a:pt x="14580" y="44240"/>
                </a:lnTo>
                <a:lnTo>
                  <a:pt x="14600" y="44240"/>
                </a:lnTo>
                <a:lnTo>
                  <a:pt x="14600" y="44250"/>
                </a:lnTo>
                <a:lnTo>
                  <a:pt x="14610" y="44250"/>
                </a:lnTo>
                <a:lnTo>
                  <a:pt x="14640" y="44260"/>
                </a:lnTo>
                <a:lnTo>
                  <a:pt x="14720" y="44210"/>
                </a:lnTo>
                <a:lnTo>
                  <a:pt x="14730" y="44200"/>
                </a:lnTo>
                <a:lnTo>
                  <a:pt x="14760" y="44200"/>
                </a:lnTo>
                <a:lnTo>
                  <a:pt x="14830" y="44210"/>
                </a:lnTo>
                <a:lnTo>
                  <a:pt x="14840" y="44210"/>
                </a:lnTo>
                <a:lnTo>
                  <a:pt x="14870" y="44210"/>
                </a:lnTo>
                <a:lnTo>
                  <a:pt x="14890" y="44210"/>
                </a:lnTo>
                <a:lnTo>
                  <a:pt x="14920" y="44200"/>
                </a:lnTo>
                <a:lnTo>
                  <a:pt x="14960" y="44200"/>
                </a:lnTo>
                <a:lnTo>
                  <a:pt x="14990" y="44210"/>
                </a:lnTo>
                <a:lnTo>
                  <a:pt x="15020" y="44210"/>
                </a:lnTo>
                <a:lnTo>
                  <a:pt x="15050" y="44200"/>
                </a:lnTo>
                <a:lnTo>
                  <a:pt x="15080" y="44190"/>
                </a:lnTo>
                <a:lnTo>
                  <a:pt x="15110" y="44200"/>
                </a:lnTo>
                <a:lnTo>
                  <a:pt x="15130" y="44200"/>
                </a:lnTo>
                <a:lnTo>
                  <a:pt x="15220" y="44200"/>
                </a:lnTo>
                <a:lnTo>
                  <a:pt x="15300" y="44210"/>
                </a:lnTo>
                <a:lnTo>
                  <a:pt x="15310" y="44200"/>
                </a:lnTo>
                <a:lnTo>
                  <a:pt x="15340" y="44190"/>
                </a:lnTo>
                <a:lnTo>
                  <a:pt x="15380" y="44170"/>
                </a:lnTo>
                <a:lnTo>
                  <a:pt x="15400" y="44160"/>
                </a:lnTo>
                <a:lnTo>
                  <a:pt x="15490" y="44120"/>
                </a:lnTo>
                <a:lnTo>
                  <a:pt x="15620" y="44140"/>
                </a:lnTo>
                <a:lnTo>
                  <a:pt x="15660" y="44140"/>
                </a:lnTo>
                <a:lnTo>
                  <a:pt x="15670" y="44140"/>
                </a:lnTo>
                <a:lnTo>
                  <a:pt x="15870" y="44200"/>
                </a:lnTo>
                <a:lnTo>
                  <a:pt x="15910" y="44210"/>
                </a:lnTo>
                <a:lnTo>
                  <a:pt x="15940" y="44210"/>
                </a:lnTo>
                <a:lnTo>
                  <a:pt x="16080" y="44230"/>
                </a:lnTo>
                <a:lnTo>
                  <a:pt x="16180" y="44190"/>
                </a:lnTo>
                <a:lnTo>
                  <a:pt x="16200" y="44180"/>
                </a:lnTo>
                <a:lnTo>
                  <a:pt x="16220" y="44170"/>
                </a:lnTo>
                <a:lnTo>
                  <a:pt x="16270" y="44180"/>
                </a:lnTo>
                <a:lnTo>
                  <a:pt x="16300" y="44150"/>
                </a:lnTo>
                <a:lnTo>
                  <a:pt x="16350" y="44140"/>
                </a:lnTo>
                <a:lnTo>
                  <a:pt x="16360" y="44150"/>
                </a:lnTo>
                <a:lnTo>
                  <a:pt x="16390" y="44140"/>
                </a:lnTo>
                <a:lnTo>
                  <a:pt x="16420" y="44130"/>
                </a:lnTo>
                <a:lnTo>
                  <a:pt x="16450" y="44120"/>
                </a:lnTo>
                <a:lnTo>
                  <a:pt x="16480" y="44120"/>
                </a:lnTo>
                <a:lnTo>
                  <a:pt x="16510" y="44100"/>
                </a:lnTo>
                <a:lnTo>
                  <a:pt x="16540" y="44100"/>
                </a:lnTo>
                <a:lnTo>
                  <a:pt x="16570" y="44090"/>
                </a:lnTo>
                <a:lnTo>
                  <a:pt x="16600" y="44090"/>
                </a:lnTo>
                <a:lnTo>
                  <a:pt x="16640" y="44080"/>
                </a:lnTo>
                <a:lnTo>
                  <a:pt x="16670" y="44070"/>
                </a:lnTo>
                <a:lnTo>
                  <a:pt x="16700" y="44060"/>
                </a:lnTo>
                <a:lnTo>
                  <a:pt x="16730" y="44060"/>
                </a:lnTo>
                <a:lnTo>
                  <a:pt x="16760" y="44070"/>
                </a:lnTo>
                <a:lnTo>
                  <a:pt x="16790" y="44070"/>
                </a:lnTo>
                <a:lnTo>
                  <a:pt x="16820" y="44060"/>
                </a:lnTo>
                <a:lnTo>
                  <a:pt x="16850" y="44070"/>
                </a:lnTo>
                <a:lnTo>
                  <a:pt x="16880" y="44070"/>
                </a:lnTo>
                <a:lnTo>
                  <a:pt x="16910" y="44040"/>
                </a:lnTo>
                <a:lnTo>
                  <a:pt x="16930" y="44020"/>
                </a:lnTo>
                <a:lnTo>
                  <a:pt x="16950" y="44000"/>
                </a:lnTo>
                <a:lnTo>
                  <a:pt x="16990" y="44000"/>
                </a:lnTo>
                <a:lnTo>
                  <a:pt x="17020" y="44000"/>
                </a:lnTo>
                <a:lnTo>
                  <a:pt x="17050" y="44000"/>
                </a:lnTo>
                <a:lnTo>
                  <a:pt x="17080" y="44000"/>
                </a:lnTo>
                <a:lnTo>
                  <a:pt x="17110" y="43990"/>
                </a:lnTo>
                <a:lnTo>
                  <a:pt x="17140" y="43990"/>
                </a:lnTo>
                <a:lnTo>
                  <a:pt x="17170" y="43980"/>
                </a:lnTo>
                <a:lnTo>
                  <a:pt x="17200" y="43970"/>
                </a:lnTo>
                <a:lnTo>
                  <a:pt x="17230" y="43970"/>
                </a:lnTo>
                <a:lnTo>
                  <a:pt x="17250" y="43970"/>
                </a:lnTo>
                <a:lnTo>
                  <a:pt x="17270" y="43980"/>
                </a:lnTo>
                <a:lnTo>
                  <a:pt x="17330" y="44000"/>
                </a:lnTo>
                <a:lnTo>
                  <a:pt x="17560" y="44090"/>
                </a:lnTo>
                <a:lnTo>
                  <a:pt x="17580" y="44100"/>
                </a:lnTo>
                <a:lnTo>
                  <a:pt x="17590" y="44140"/>
                </a:lnTo>
                <a:lnTo>
                  <a:pt x="17580" y="44180"/>
                </a:lnTo>
                <a:lnTo>
                  <a:pt x="17460" y="44370"/>
                </a:lnTo>
                <a:lnTo>
                  <a:pt x="17460" y="44440"/>
                </a:lnTo>
                <a:lnTo>
                  <a:pt x="17460" y="44460"/>
                </a:lnTo>
                <a:lnTo>
                  <a:pt x="17490" y="44470"/>
                </a:lnTo>
                <a:lnTo>
                  <a:pt x="17520" y="44460"/>
                </a:lnTo>
                <a:lnTo>
                  <a:pt x="17530" y="44460"/>
                </a:lnTo>
                <a:lnTo>
                  <a:pt x="17540" y="44450"/>
                </a:lnTo>
                <a:lnTo>
                  <a:pt x="17560" y="44450"/>
                </a:lnTo>
                <a:lnTo>
                  <a:pt x="17580" y="44450"/>
                </a:lnTo>
                <a:lnTo>
                  <a:pt x="17610" y="44450"/>
                </a:lnTo>
                <a:lnTo>
                  <a:pt x="17640" y="44430"/>
                </a:lnTo>
                <a:lnTo>
                  <a:pt x="17660" y="44410"/>
                </a:lnTo>
                <a:lnTo>
                  <a:pt x="17680" y="44390"/>
                </a:lnTo>
                <a:lnTo>
                  <a:pt x="17700" y="44360"/>
                </a:lnTo>
                <a:lnTo>
                  <a:pt x="17720" y="44350"/>
                </a:lnTo>
                <a:lnTo>
                  <a:pt x="17730" y="44360"/>
                </a:lnTo>
                <a:lnTo>
                  <a:pt x="17730" y="44350"/>
                </a:lnTo>
                <a:lnTo>
                  <a:pt x="17760" y="44360"/>
                </a:lnTo>
                <a:lnTo>
                  <a:pt x="17780" y="44390"/>
                </a:lnTo>
                <a:lnTo>
                  <a:pt x="17900" y="44530"/>
                </a:lnTo>
                <a:lnTo>
                  <a:pt x="17930" y="44550"/>
                </a:lnTo>
                <a:lnTo>
                  <a:pt x="18030" y="44590"/>
                </a:lnTo>
                <a:lnTo>
                  <a:pt x="18070" y="44600"/>
                </a:lnTo>
                <a:lnTo>
                  <a:pt x="18130" y="44610"/>
                </a:lnTo>
                <a:lnTo>
                  <a:pt x="18230" y="44620"/>
                </a:lnTo>
                <a:lnTo>
                  <a:pt x="18260" y="44620"/>
                </a:lnTo>
                <a:lnTo>
                  <a:pt x="18310" y="44570"/>
                </a:lnTo>
                <a:lnTo>
                  <a:pt x="18470" y="44350"/>
                </a:lnTo>
                <a:lnTo>
                  <a:pt x="18520" y="44280"/>
                </a:lnTo>
                <a:lnTo>
                  <a:pt x="18540" y="4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