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Timimoun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Algeria • State Map | Fully Editable Vector Shape</a:t>
            </a:r>
          </a:p>
        </p:txBody>
      </p:sp>
      <p:sp>
        <p:nvSpPr>
          <p:cNvPr id="101" name="Timimou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460" y="49670"/>
                </a:moveTo>
                <a:lnTo>
                  <a:pt x="51370" y="49620"/>
                </a:lnTo>
                <a:lnTo>
                  <a:pt x="51260" y="49570"/>
                </a:lnTo>
                <a:lnTo>
                  <a:pt x="51160" y="49540"/>
                </a:lnTo>
                <a:lnTo>
                  <a:pt x="51000" y="49540"/>
                </a:lnTo>
                <a:lnTo>
                  <a:pt x="50860" y="49540"/>
                </a:lnTo>
                <a:lnTo>
                  <a:pt x="50790" y="49350"/>
                </a:lnTo>
                <a:lnTo>
                  <a:pt x="50740" y="49250"/>
                </a:lnTo>
                <a:lnTo>
                  <a:pt x="50630" y="49190"/>
                </a:lnTo>
                <a:lnTo>
                  <a:pt x="50420" y="49270"/>
                </a:lnTo>
                <a:lnTo>
                  <a:pt x="50160" y="49300"/>
                </a:lnTo>
                <a:lnTo>
                  <a:pt x="49790" y="49380"/>
                </a:lnTo>
                <a:lnTo>
                  <a:pt x="49460" y="49330"/>
                </a:lnTo>
                <a:lnTo>
                  <a:pt x="49180" y="49330"/>
                </a:lnTo>
                <a:lnTo>
                  <a:pt x="48640" y="49220"/>
                </a:lnTo>
                <a:lnTo>
                  <a:pt x="48480" y="49190"/>
                </a:lnTo>
                <a:lnTo>
                  <a:pt x="48250" y="49190"/>
                </a:lnTo>
                <a:lnTo>
                  <a:pt x="48040" y="49250"/>
                </a:lnTo>
                <a:lnTo>
                  <a:pt x="47850" y="49330"/>
                </a:lnTo>
                <a:lnTo>
                  <a:pt x="47410" y="49540"/>
                </a:lnTo>
                <a:lnTo>
                  <a:pt x="47270" y="49570"/>
                </a:lnTo>
                <a:lnTo>
                  <a:pt x="47150" y="49590"/>
                </a:lnTo>
                <a:lnTo>
                  <a:pt x="47080" y="49730"/>
                </a:lnTo>
                <a:lnTo>
                  <a:pt x="46890" y="49750"/>
                </a:lnTo>
                <a:lnTo>
                  <a:pt x="46410" y="49780"/>
                </a:lnTo>
                <a:lnTo>
                  <a:pt x="46130" y="49780"/>
                </a:lnTo>
                <a:lnTo>
                  <a:pt x="45940" y="49830"/>
                </a:lnTo>
                <a:lnTo>
                  <a:pt x="45800" y="49880"/>
                </a:lnTo>
                <a:lnTo>
                  <a:pt x="45430" y="49940"/>
                </a:lnTo>
                <a:lnTo>
                  <a:pt x="45050" y="49990"/>
                </a:lnTo>
                <a:lnTo>
                  <a:pt x="44840" y="50040"/>
                </a:lnTo>
                <a:lnTo>
                  <a:pt x="44680" y="50120"/>
                </a:lnTo>
                <a:lnTo>
                  <a:pt x="44420" y="50120"/>
                </a:lnTo>
                <a:lnTo>
                  <a:pt x="44170" y="50040"/>
                </a:lnTo>
                <a:lnTo>
                  <a:pt x="43980" y="50020"/>
                </a:lnTo>
                <a:lnTo>
                  <a:pt x="43820" y="49940"/>
                </a:lnTo>
                <a:lnTo>
                  <a:pt x="43510" y="49800"/>
                </a:lnTo>
                <a:lnTo>
                  <a:pt x="43280" y="49750"/>
                </a:lnTo>
                <a:lnTo>
                  <a:pt x="43090" y="49670"/>
                </a:lnTo>
                <a:lnTo>
                  <a:pt x="42860" y="49620"/>
                </a:lnTo>
                <a:lnTo>
                  <a:pt x="42490" y="49490"/>
                </a:lnTo>
                <a:lnTo>
                  <a:pt x="42250" y="49430"/>
                </a:lnTo>
                <a:lnTo>
                  <a:pt x="41810" y="49460"/>
                </a:lnTo>
                <a:lnTo>
                  <a:pt x="41410" y="49190"/>
                </a:lnTo>
                <a:lnTo>
                  <a:pt x="41090" y="48960"/>
                </a:lnTo>
                <a:lnTo>
                  <a:pt x="40920" y="48820"/>
                </a:lnTo>
                <a:lnTo>
                  <a:pt x="40600" y="48560"/>
                </a:lnTo>
                <a:lnTo>
                  <a:pt x="40200" y="48130"/>
                </a:lnTo>
                <a:lnTo>
                  <a:pt x="39990" y="47970"/>
                </a:lnTo>
                <a:lnTo>
                  <a:pt x="39690" y="47780"/>
                </a:lnTo>
                <a:lnTo>
                  <a:pt x="39430" y="47650"/>
                </a:lnTo>
                <a:lnTo>
                  <a:pt x="39110" y="47470"/>
                </a:lnTo>
                <a:lnTo>
                  <a:pt x="38850" y="47360"/>
                </a:lnTo>
                <a:lnTo>
                  <a:pt x="38630" y="47150"/>
                </a:lnTo>
                <a:lnTo>
                  <a:pt x="38800" y="47020"/>
                </a:lnTo>
                <a:lnTo>
                  <a:pt x="39740" y="46160"/>
                </a:lnTo>
                <a:lnTo>
                  <a:pt x="39820" y="45750"/>
                </a:lnTo>
                <a:lnTo>
                  <a:pt x="39850" y="45620"/>
                </a:lnTo>
                <a:lnTo>
                  <a:pt x="39840" y="45570"/>
                </a:lnTo>
                <a:lnTo>
                  <a:pt x="39620" y="44280"/>
                </a:lnTo>
                <a:lnTo>
                  <a:pt x="39750" y="43730"/>
                </a:lnTo>
                <a:lnTo>
                  <a:pt x="39790" y="43630"/>
                </a:lnTo>
                <a:lnTo>
                  <a:pt x="39910" y="43260"/>
                </a:lnTo>
                <a:lnTo>
                  <a:pt x="39910" y="43240"/>
                </a:lnTo>
                <a:lnTo>
                  <a:pt x="41550" y="42040"/>
                </a:lnTo>
                <a:lnTo>
                  <a:pt x="41900" y="41780"/>
                </a:lnTo>
                <a:lnTo>
                  <a:pt x="42670" y="40410"/>
                </a:lnTo>
                <a:lnTo>
                  <a:pt x="42670" y="40400"/>
                </a:lnTo>
                <a:lnTo>
                  <a:pt x="42670" y="40390"/>
                </a:lnTo>
                <a:lnTo>
                  <a:pt x="42700" y="40360"/>
                </a:lnTo>
                <a:lnTo>
                  <a:pt x="44310" y="38500"/>
                </a:lnTo>
                <a:lnTo>
                  <a:pt x="44370" y="38430"/>
                </a:lnTo>
                <a:lnTo>
                  <a:pt x="45510" y="37590"/>
                </a:lnTo>
                <a:lnTo>
                  <a:pt x="46440" y="36920"/>
                </a:lnTo>
                <a:lnTo>
                  <a:pt x="46800" y="36670"/>
                </a:lnTo>
                <a:lnTo>
                  <a:pt x="47510" y="36170"/>
                </a:lnTo>
                <a:lnTo>
                  <a:pt x="48080" y="35820"/>
                </a:lnTo>
                <a:lnTo>
                  <a:pt x="49250" y="35060"/>
                </a:lnTo>
                <a:lnTo>
                  <a:pt x="51230" y="33830"/>
                </a:lnTo>
                <a:lnTo>
                  <a:pt x="51500" y="33660"/>
                </a:lnTo>
                <a:lnTo>
                  <a:pt x="51730" y="33520"/>
                </a:lnTo>
                <a:lnTo>
                  <a:pt x="51740" y="33510"/>
                </a:lnTo>
                <a:lnTo>
                  <a:pt x="51660" y="36400"/>
                </a:lnTo>
                <a:lnTo>
                  <a:pt x="51630" y="36900"/>
                </a:lnTo>
                <a:lnTo>
                  <a:pt x="51620" y="36950"/>
                </a:lnTo>
                <a:lnTo>
                  <a:pt x="51590" y="38250"/>
                </a:lnTo>
                <a:lnTo>
                  <a:pt x="51580" y="39260"/>
                </a:lnTo>
                <a:lnTo>
                  <a:pt x="51490" y="40050"/>
                </a:lnTo>
                <a:lnTo>
                  <a:pt x="51480" y="40060"/>
                </a:lnTo>
                <a:lnTo>
                  <a:pt x="51470" y="40070"/>
                </a:lnTo>
                <a:lnTo>
                  <a:pt x="51290" y="40790"/>
                </a:lnTo>
                <a:lnTo>
                  <a:pt x="51040" y="41910"/>
                </a:lnTo>
                <a:lnTo>
                  <a:pt x="51050" y="41980"/>
                </a:lnTo>
                <a:lnTo>
                  <a:pt x="51060" y="42010"/>
                </a:lnTo>
                <a:lnTo>
                  <a:pt x="51130" y="42400"/>
                </a:lnTo>
                <a:lnTo>
                  <a:pt x="51280" y="43300"/>
                </a:lnTo>
                <a:lnTo>
                  <a:pt x="51470" y="44330"/>
                </a:lnTo>
                <a:lnTo>
                  <a:pt x="51470" y="44340"/>
                </a:lnTo>
                <a:lnTo>
                  <a:pt x="51560" y="44870"/>
                </a:lnTo>
                <a:lnTo>
                  <a:pt x="51860" y="46610"/>
                </a:lnTo>
                <a:lnTo>
                  <a:pt x="51710" y="47200"/>
                </a:lnTo>
                <a:lnTo>
                  <a:pt x="51620" y="47580"/>
                </a:lnTo>
                <a:lnTo>
                  <a:pt x="51640" y="47570"/>
                </a:lnTo>
                <a:lnTo>
                  <a:pt x="51520" y="48420"/>
                </a:lnTo>
                <a:lnTo>
                  <a:pt x="51500" y="48890"/>
                </a:lnTo>
                <a:lnTo>
                  <a:pt x="51470" y="49650"/>
                </a:lnTo>
                <a:lnTo>
                  <a:pt x="51460" y="49660"/>
                </a:lnTo>
                <a:lnTo>
                  <a:pt x="51460" y="49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