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Tiaret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Tiar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70" y="13000"/>
                </a:moveTo>
                <a:lnTo>
                  <a:pt x="51840" y="13010"/>
                </a:lnTo>
                <a:lnTo>
                  <a:pt x="51780" y="13040"/>
                </a:lnTo>
                <a:lnTo>
                  <a:pt x="51700" y="13030"/>
                </a:lnTo>
                <a:lnTo>
                  <a:pt x="51650" y="13020"/>
                </a:lnTo>
                <a:lnTo>
                  <a:pt x="51600" y="13050"/>
                </a:lnTo>
                <a:lnTo>
                  <a:pt x="51580" y="13190"/>
                </a:lnTo>
                <a:lnTo>
                  <a:pt x="51590" y="13230"/>
                </a:lnTo>
                <a:lnTo>
                  <a:pt x="51590" y="13250"/>
                </a:lnTo>
                <a:lnTo>
                  <a:pt x="51610" y="13280"/>
                </a:lnTo>
                <a:lnTo>
                  <a:pt x="51640" y="13340"/>
                </a:lnTo>
                <a:lnTo>
                  <a:pt x="51700" y="13410"/>
                </a:lnTo>
                <a:lnTo>
                  <a:pt x="51720" y="13390"/>
                </a:lnTo>
                <a:lnTo>
                  <a:pt x="51940" y="13560"/>
                </a:lnTo>
                <a:lnTo>
                  <a:pt x="52720" y="14100"/>
                </a:lnTo>
                <a:lnTo>
                  <a:pt x="52840" y="14120"/>
                </a:lnTo>
                <a:lnTo>
                  <a:pt x="52900" y="14180"/>
                </a:lnTo>
                <a:lnTo>
                  <a:pt x="52900" y="14190"/>
                </a:lnTo>
                <a:lnTo>
                  <a:pt x="52910" y="14200"/>
                </a:lnTo>
                <a:lnTo>
                  <a:pt x="52980" y="14220"/>
                </a:lnTo>
                <a:lnTo>
                  <a:pt x="52990" y="14240"/>
                </a:lnTo>
                <a:lnTo>
                  <a:pt x="53000" y="14230"/>
                </a:lnTo>
                <a:lnTo>
                  <a:pt x="53000" y="14240"/>
                </a:lnTo>
                <a:lnTo>
                  <a:pt x="53030" y="14220"/>
                </a:lnTo>
                <a:lnTo>
                  <a:pt x="53050" y="14210"/>
                </a:lnTo>
                <a:lnTo>
                  <a:pt x="53050" y="14240"/>
                </a:lnTo>
                <a:lnTo>
                  <a:pt x="53100" y="14280"/>
                </a:lnTo>
                <a:lnTo>
                  <a:pt x="53100" y="14290"/>
                </a:lnTo>
                <a:lnTo>
                  <a:pt x="53170" y="14410"/>
                </a:lnTo>
                <a:lnTo>
                  <a:pt x="53170" y="14420"/>
                </a:lnTo>
                <a:lnTo>
                  <a:pt x="53180" y="14440"/>
                </a:lnTo>
                <a:lnTo>
                  <a:pt x="53200" y="14480"/>
                </a:lnTo>
                <a:lnTo>
                  <a:pt x="53210" y="14490"/>
                </a:lnTo>
                <a:lnTo>
                  <a:pt x="53220" y="14510"/>
                </a:lnTo>
                <a:lnTo>
                  <a:pt x="53240" y="14530"/>
                </a:lnTo>
                <a:lnTo>
                  <a:pt x="53250" y="14550"/>
                </a:lnTo>
                <a:lnTo>
                  <a:pt x="53260" y="14560"/>
                </a:lnTo>
                <a:lnTo>
                  <a:pt x="53260" y="14580"/>
                </a:lnTo>
                <a:lnTo>
                  <a:pt x="53260" y="14600"/>
                </a:lnTo>
                <a:lnTo>
                  <a:pt x="53290" y="14610"/>
                </a:lnTo>
                <a:lnTo>
                  <a:pt x="53310" y="14570"/>
                </a:lnTo>
                <a:lnTo>
                  <a:pt x="53440" y="14420"/>
                </a:lnTo>
                <a:lnTo>
                  <a:pt x="53460" y="14410"/>
                </a:lnTo>
                <a:lnTo>
                  <a:pt x="53480" y="14390"/>
                </a:lnTo>
                <a:lnTo>
                  <a:pt x="53560" y="14400"/>
                </a:lnTo>
                <a:lnTo>
                  <a:pt x="53580" y="14330"/>
                </a:lnTo>
                <a:lnTo>
                  <a:pt x="53640" y="14230"/>
                </a:lnTo>
                <a:lnTo>
                  <a:pt x="53670" y="14240"/>
                </a:lnTo>
                <a:lnTo>
                  <a:pt x="53730" y="14250"/>
                </a:lnTo>
                <a:lnTo>
                  <a:pt x="53830" y="14120"/>
                </a:lnTo>
                <a:lnTo>
                  <a:pt x="53870" y="14150"/>
                </a:lnTo>
                <a:lnTo>
                  <a:pt x="53900" y="14170"/>
                </a:lnTo>
                <a:lnTo>
                  <a:pt x="53930" y="14180"/>
                </a:lnTo>
                <a:lnTo>
                  <a:pt x="53940" y="14190"/>
                </a:lnTo>
                <a:lnTo>
                  <a:pt x="53960" y="14200"/>
                </a:lnTo>
                <a:lnTo>
                  <a:pt x="53990" y="14220"/>
                </a:lnTo>
                <a:lnTo>
                  <a:pt x="53990" y="14240"/>
                </a:lnTo>
                <a:lnTo>
                  <a:pt x="54010" y="14260"/>
                </a:lnTo>
                <a:lnTo>
                  <a:pt x="54050" y="14290"/>
                </a:lnTo>
                <a:lnTo>
                  <a:pt x="54050" y="14310"/>
                </a:lnTo>
                <a:lnTo>
                  <a:pt x="54040" y="14330"/>
                </a:lnTo>
                <a:lnTo>
                  <a:pt x="54040" y="14350"/>
                </a:lnTo>
                <a:lnTo>
                  <a:pt x="54050" y="14360"/>
                </a:lnTo>
                <a:lnTo>
                  <a:pt x="54020" y="14420"/>
                </a:lnTo>
                <a:lnTo>
                  <a:pt x="54060" y="14440"/>
                </a:lnTo>
                <a:lnTo>
                  <a:pt x="54090" y="14510"/>
                </a:lnTo>
                <a:lnTo>
                  <a:pt x="54110" y="14530"/>
                </a:lnTo>
                <a:lnTo>
                  <a:pt x="54220" y="14610"/>
                </a:lnTo>
                <a:lnTo>
                  <a:pt x="54330" y="14640"/>
                </a:lnTo>
                <a:lnTo>
                  <a:pt x="54470" y="14620"/>
                </a:lnTo>
                <a:lnTo>
                  <a:pt x="54440" y="14700"/>
                </a:lnTo>
                <a:lnTo>
                  <a:pt x="54400" y="14840"/>
                </a:lnTo>
                <a:lnTo>
                  <a:pt x="54470" y="14930"/>
                </a:lnTo>
                <a:lnTo>
                  <a:pt x="54400" y="14940"/>
                </a:lnTo>
                <a:lnTo>
                  <a:pt x="54330" y="14990"/>
                </a:lnTo>
                <a:lnTo>
                  <a:pt x="54270" y="15070"/>
                </a:lnTo>
                <a:lnTo>
                  <a:pt x="54200" y="15250"/>
                </a:lnTo>
                <a:lnTo>
                  <a:pt x="54130" y="15380"/>
                </a:lnTo>
                <a:lnTo>
                  <a:pt x="54140" y="15380"/>
                </a:lnTo>
                <a:lnTo>
                  <a:pt x="54090" y="15460"/>
                </a:lnTo>
                <a:lnTo>
                  <a:pt x="54380" y="15730"/>
                </a:lnTo>
                <a:lnTo>
                  <a:pt x="54300" y="15740"/>
                </a:lnTo>
                <a:lnTo>
                  <a:pt x="54210" y="15840"/>
                </a:lnTo>
                <a:lnTo>
                  <a:pt x="54180" y="15870"/>
                </a:lnTo>
                <a:lnTo>
                  <a:pt x="54170" y="15880"/>
                </a:lnTo>
                <a:lnTo>
                  <a:pt x="54120" y="15890"/>
                </a:lnTo>
                <a:lnTo>
                  <a:pt x="54070" y="15880"/>
                </a:lnTo>
                <a:lnTo>
                  <a:pt x="53970" y="15870"/>
                </a:lnTo>
                <a:lnTo>
                  <a:pt x="53940" y="15870"/>
                </a:lnTo>
                <a:lnTo>
                  <a:pt x="53920" y="15870"/>
                </a:lnTo>
                <a:lnTo>
                  <a:pt x="53890" y="15880"/>
                </a:lnTo>
                <a:lnTo>
                  <a:pt x="53800" y="15920"/>
                </a:lnTo>
                <a:lnTo>
                  <a:pt x="53720" y="15980"/>
                </a:lnTo>
                <a:lnTo>
                  <a:pt x="53710" y="15990"/>
                </a:lnTo>
                <a:lnTo>
                  <a:pt x="53650" y="16310"/>
                </a:lnTo>
                <a:lnTo>
                  <a:pt x="53640" y="16410"/>
                </a:lnTo>
                <a:lnTo>
                  <a:pt x="53610" y="16510"/>
                </a:lnTo>
                <a:lnTo>
                  <a:pt x="53610" y="16530"/>
                </a:lnTo>
                <a:lnTo>
                  <a:pt x="53610" y="16550"/>
                </a:lnTo>
                <a:lnTo>
                  <a:pt x="53550" y="16700"/>
                </a:lnTo>
                <a:lnTo>
                  <a:pt x="53470" y="16820"/>
                </a:lnTo>
                <a:lnTo>
                  <a:pt x="53400" y="16960"/>
                </a:lnTo>
                <a:lnTo>
                  <a:pt x="53240" y="17010"/>
                </a:lnTo>
                <a:lnTo>
                  <a:pt x="53100" y="17050"/>
                </a:lnTo>
                <a:lnTo>
                  <a:pt x="53100" y="17130"/>
                </a:lnTo>
                <a:lnTo>
                  <a:pt x="53120" y="17400"/>
                </a:lnTo>
                <a:lnTo>
                  <a:pt x="53130" y="17420"/>
                </a:lnTo>
                <a:lnTo>
                  <a:pt x="53160" y="17480"/>
                </a:lnTo>
                <a:lnTo>
                  <a:pt x="53130" y="17550"/>
                </a:lnTo>
                <a:lnTo>
                  <a:pt x="53000" y="17570"/>
                </a:lnTo>
                <a:lnTo>
                  <a:pt x="52860" y="17580"/>
                </a:lnTo>
                <a:lnTo>
                  <a:pt x="52500" y="17630"/>
                </a:lnTo>
                <a:lnTo>
                  <a:pt x="52490" y="17660"/>
                </a:lnTo>
                <a:lnTo>
                  <a:pt x="52460" y="17740"/>
                </a:lnTo>
                <a:lnTo>
                  <a:pt x="52420" y="17810"/>
                </a:lnTo>
                <a:lnTo>
                  <a:pt x="52410" y="17840"/>
                </a:lnTo>
                <a:lnTo>
                  <a:pt x="52330" y="17880"/>
                </a:lnTo>
                <a:lnTo>
                  <a:pt x="52320" y="17910"/>
                </a:lnTo>
                <a:lnTo>
                  <a:pt x="52000" y="18030"/>
                </a:lnTo>
                <a:lnTo>
                  <a:pt x="51620" y="18340"/>
                </a:lnTo>
                <a:lnTo>
                  <a:pt x="51510" y="18560"/>
                </a:lnTo>
                <a:lnTo>
                  <a:pt x="51460" y="18570"/>
                </a:lnTo>
                <a:lnTo>
                  <a:pt x="51320" y="18610"/>
                </a:lnTo>
                <a:lnTo>
                  <a:pt x="51300" y="18620"/>
                </a:lnTo>
                <a:lnTo>
                  <a:pt x="51300" y="18630"/>
                </a:lnTo>
                <a:lnTo>
                  <a:pt x="51290" y="18630"/>
                </a:lnTo>
                <a:lnTo>
                  <a:pt x="51230" y="18660"/>
                </a:lnTo>
                <a:lnTo>
                  <a:pt x="51180" y="18670"/>
                </a:lnTo>
                <a:lnTo>
                  <a:pt x="51160" y="18670"/>
                </a:lnTo>
                <a:lnTo>
                  <a:pt x="51130" y="18680"/>
                </a:lnTo>
                <a:lnTo>
                  <a:pt x="51120" y="18670"/>
                </a:lnTo>
                <a:lnTo>
                  <a:pt x="51110" y="18670"/>
                </a:lnTo>
                <a:lnTo>
                  <a:pt x="51090" y="18670"/>
                </a:lnTo>
                <a:lnTo>
                  <a:pt x="51070" y="18660"/>
                </a:lnTo>
                <a:lnTo>
                  <a:pt x="51050" y="18690"/>
                </a:lnTo>
                <a:lnTo>
                  <a:pt x="51010" y="18680"/>
                </a:lnTo>
                <a:lnTo>
                  <a:pt x="51000" y="18710"/>
                </a:lnTo>
                <a:lnTo>
                  <a:pt x="51000" y="18700"/>
                </a:lnTo>
                <a:lnTo>
                  <a:pt x="50980" y="18690"/>
                </a:lnTo>
                <a:lnTo>
                  <a:pt x="50960" y="18710"/>
                </a:lnTo>
                <a:lnTo>
                  <a:pt x="50940" y="18710"/>
                </a:lnTo>
                <a:lnTo>
                  <a:pt x="50930" y="18700"/>
                </a:lnTo>
                <a:lnTo>
                  <a:pt x="50920" y="18700"/>
                </a:lnTo>
                <a:lnTo>
                  <a:pt x="50910" y="18720"/>
                </a:lnTo>
                <a:lnTo>
                  <a:pt x="50900" y="18710"/>
                </a:lnTo>
                <a:lnTo>
                  <a:pt x="50890" y="18710"/>
                </a:lnTo>
                <a:lnTo>
                  <a:pt x="50880" y="18720"/>
                </a:lnTo>
                <a:lnTo>
                  <a:pt x="50890" y="18730"/>
                </a:lnTo>
                <a:lnTo>
                  <a:pt x="50870" y="18740"/>
                </a:lnTo>
                <a:lnTo>
                  <a:pt x="50880" y="18750"/>
                </a:lnTo>
                <a:lnTo>
                  <a:pt x="50860" y="18740"/>
                </a:lnTo>
                <a:lnTo>
                  <a:pt x="50860" y="18760"/>
                </a:lnTo>
                <a:lnTo>
                  <a:pt x="50850" y="18760"/>
                </a:lnTo>
                <a:lnTo>
                  <a:pt x="50830" y="18760"/>
                </a:lnTo>
                <a:lnTo>
                  <a:pt x="50830" y="18770"/>
                </a:lnTo>
                <a:lnTo>
                  <a:pt x="50800" y="18780"/>
                </a:lnTo>
                <a:lnTo>
                  <a:pt x="50740" y="18760"/>
                </a:lnTo>
                <a:lnTo>
                  <a:pt x="50650" y="18820"/>
                </a:lnTo>
                <a:lnTo>
                  <a:pt x="50490" y="18930"/>
                </a:lnTo>
                <a:lnTo>
                  <a:pt x="50430" y="19000"/>
                </a:lnTo>
                <a:lnTo>
                  <a:pt x="50330" y="19090"/>
                </a:lnTo>
                <a:lnTo>
                  <a:pt x="50300" y="19130"/>
                </a:lnTo>
                <a:lnTo>
                  <a:pt x="50170" y="19260"/>
                </a:lnTo>
                <a:lnTo>
                  <a:pt x="50180" y="19300"/>
                </a:lnTo>
                <a:lnTo>
                  <a:pt x="50120" y="19350"/>
                </a:lnTo>
                <a:lnTo>
                  <a:pt x="50080" y="19540"/>
                </a:lnTo>
                <a:lnTo>
                  <a:pt x="50060" y="19730"/>
                </a:lnTo>
                <a:lnTo>
                  <a:pt x="50060" y="19780"/>
                </a:lnTo>
                <a:lnTo>
                  <a:pt x="50050" y="19840"/>
                </a:lnTo>
                <a:lnTo>
                  <a:pt x="50050" y="19860"/>
                </a:lnTo>
                <a:lnTo>
                  <a:pt x="50030" y="19870"/>
                </a:lnTo>
                <a:lnTo>
                  <a:pt x="49860" y="19980"/>
                </a:lnTo>
                <a:lnTo>
                  <a:pt x="49830" y="19990"/>
                </a:lnTo>
                <a:lnTo>
                  <a:pt x="49710" y="20060"/>
                </a:lnTo>
                <a:lnTo>
                  <a:pt x="49650" y="19820"/>
                </a:lnTo>
                <a:lnTo>
                  <a:pt x="49650" y="19830"/>
                </a:lnTo>
                <a:lnTo>
                  <a:pt x="49540" y="19910"/>
                </a:lnTo>
                <a:lnTo>
                  <a:pt x="49400" y="20020"/>
                </a:lnTo>
                <a:lnTo>
                  <a:pt x="49210" y="20170"/>
                </a:lnTo>
                <a:lnTo>
                  <a:pt x="48870" y="20290"/>
                </a:lnTo>
                <a:lnTo>
                  <a:pt x="48910" y="20420"/>
                </a:lnTo>
                <a:lnTo>
                  <a:pt x="48990" y="20560"/>
                </a:lnTo>
                <a:lnTo>
                  <a:pt x="49030" y="20560"/>
                </a:lnTo>
                <a:lnTo>
                  <a:pt x="49040" y="20560"/>
                </a:lnTo>
                <a:lnTo>
                  <a:pt x="48810" y="20730"/>
                </a:lnTo>
                <a:lnTo>
                  <a:pt x="48790" y="20750"/>
                </a:lnTo>
                <a:lnTo>
                  <a:pt x="48730" y="20790"/>
                </a:lnTo>
                <a:lnTo>
                  <a:pt x="48670" y="20830"/>
                </a:lnTo>
                <a:lnTo>
                  <a:pt x="48590" y="20870"/>
                </a:lnTo>
                <a:lnTo>
                  <a:pt x="48580" y="20860"/>
                </a:lnTo>
                <a:lnTo>
                  <a:pt x="48580" y="20850"/>
                </a:lnTo>
                <a:lnTo>
                  <a:pt x="48580" y="20840"/>
                </a:lnTo>
                <a:lnTo>
                  <a:pt x="48540" y="20810"/>
                </a:lnTo>
                <a:lnTo>
                  <a:pt x="48520" y="20790"/>
                </a:lnTo>
                <a:lnTo>
                  <a:pt x="48500" y="20750"/>
                </a:lnTo>
                <a:lnTo>
                  <a:pt x="48480" y="20730"/>
                </a:lnTo>
                <a:lnTo>
                  <a:pt x="48490" y="20720"/>
                </a:lnTo>
                <a:lnTo>
                  <a:pt x="48490" y="20710"/>
                </a:lnTo>
                <a:lnTo>
                  <a:pt x="48480" y="20690"/>
                </a:lnTo>
                <a:lnTo>
                  <a:pt x="48490" y="20670"/>
                </a:lnTo>
                <a:lnTo>
                  <a:pt x="48470" y="20650"/>
                </a:lnTo>
                <a:lnTo>
                  <a:pt x="48440" y="20650"/>
                </a:lnTo>
                <a:lnTo>
                  <a:pt x="48440" y="20640"/>
                </a:lnTo>
                <a:lnTo>
                  <a:pt x="48450" y="20630"/>
                </a:lnTo>
                <a:lnTo>
                  <a:pt x="48420" y="20620"/>
                </a:lnTo>
                <a:lnTo>
                  <a:pt x="48420" y="20610"/>
                </a:lnTo>
                <a:lnTo>
                  <a:pt x="48410" y="20600"/>
                </a:lnTo>
                <a:lnTo>
                  <a:pt x="48400" y="20570"/>
                </a:lnTo>
                <a:lnTo>
                  <a:pt x="48390" y="20560"/>
                </a:lnTo>
                <a:lnTo>
                  <a:pt x="48390" y="20550"/>
                </a:lnTo>
                <a:lnTo>
                  <a:pt x="48360" y="20550"/>
                </a:lnTo>
                <a:lnTo>
                  <a:pt x="48360" y="20540"/>
                </a:lnTo>
                <a:lnTo>
                  <a:pt x="48360" y="20530"/>
                </a:lnTo>
                <a:lnTo>
                  <a:pt x="48370" y="20510"/>
                </a:lnTo>
                <a:lnTo>
                  <a:pt x="48360" y="20490"/>
                </a:lnTo>
                <a:lnTo>
                  <a:pt x="48360" y="20470"/>
                </a:lnTo>
                <a:lnTo>
                  <a:pt x="48350" y="20470"/>
                </a:lnTo>
                <a:lnTo>
                  <a:pt x="48350" y="20440"/>
                </a:lnTo>
                <a:lnTo>
                  <a:pt x="48340" y="20430"/>
                </a:lnTo>
                <a:lnTo>
                  <a:pt x="48320" y="20390"/>
                </a:lnTo>
                <a:lnTo>
                  <a:pt x="48320" y="20350"/>
                </a:lnTo>
                <a:lnTo>
                  <a:pt x="48290" y="20330"/>
                </a:lnTo>
                <a:lnTo>
                  <a:pt x="48290" y="20320"/>
                </a:lnTo>
                <a:lnTo>
                  <a:pt x="48310" y="20310"/>
                </a:lnTo>
                <a:lnTo>
                  <a:pt x="48320" y="20280"/>
                </a:lnTo>
                <a:lnTo>
                  <a:pt x="48320" y="20270"/>
                </a:lnTo>
                <a:lnTo>
                  <a:pt x="48310" y="20270"/>
                </a:lnTo>
                <a:lnTo>
                  <a:pt x="48300" y="20280"/>
                </a:lnTo>
                <a:lnTo>
                  <a:pt x="48300" y="20270"/>
                </a:lnTo>
                <a:lnTo>
                  <a:pt x="48300" y="20260"/>
                </a:lnTo>
                <a:lnTo>
                  <a:pt x="48300" y="20250"/>
                </a:lnTo>
                <a:lnTo>
                  <a:pt x="48320" y="20240"/>
                </a:lnTo>
                <a:lnTo>
                  <a:pt x="48330" y="20220"/>
                </a:lnTo>
                <a:lnTo>
                  <a:pt x="48330" y="20190"/>
                </a:lnTo>
                <a:lnTo>
                  <a:pt x="48310" y="20160"/>
                </a:lnTo>
                <a:lnTo>
                  <a:pt x="48270" y="20160"/>
                </a:lnTo>
                <a:lnTo>
                  <a:pt x="48250" y="20160"/>
                </a:lnTo>
                <a:lnTo>
                  <a:pt x="48200" y="20160"/>
                </a:lnTo>
                <a:lnTo>
                  <a:pt x="48050" y="20180"/>
                </a:lnTo>
                <a:lnTo>
                  <a:pt x="47920" y="20180"/>
                </a:lnTo>
                <a:lnTo>
                  <a:pt x="47890" y="20180"/>
                </a:lnTo>
                <a:lnTo>
                  <a:pt x="47830" y="20200"/>
                </a:lnTo>
                <a:lnTo>
                  <a:pt x="47760" y="20200"/>
                </a:lnTo>
                <a:lnTo>
                  <a:pt x="47740" y="20210"/>
                </a:lnTo>
                <a:lnTo>
                  <a:pt x="47560" y="20200"/>
                </a:lnTo>
                <a:lnTo>
                  <a:pt x="47170" y="20230"/>
                </a:lnTo>
                <a:lnTo>
                  <a:pt x="47170" y="20200"/>
                </a:lnTo>
                <a:lnTo>
                  <a:pt x="47190" y="20110"/>
                </a:lnTo>
                <a:lnTo>
                  <a:pt x="47240" y="19700"/>
                </a:lnTo>
                <a:lnTo>
                  <a:pt x="47270" y="19500"/>
                </a:lnTo>
                <a:lnTo>
                  <a:pt x="47280" y="19450"/>
                </a:lnTo>
                <a:lnTo>
                  <a:pt x="47290" y="19350"/>
                </a:lnTo>
                <a:lnTo>
                  <a:pt x="47310" y="19210"/>
                </a:lnTo>
                <a:lnTo>
                  <a:pt x="46870" y="19120"/>
                </a:lnTo>
                <a:lnTo>
                  <a:pt x="46490" y="19050"/>
                </a:lnTo>
                <a:lnTo>
                  <a:pt x="46830" y="18440"/>
                </a:lnTo>
                <a:lnTo>
                  <a:pt x="46540" y="18320"/>
                </a:lnTo>
                <a:lnTo>
                  <a:pt x="46210" y="18190"/>
                </a:lnTo>
                <a:lnTo>
                  <a:pt x="46140" y="18080"/>
                </a:lnTo>
                <a:lnTo>
                  <a:pt x="46250" y="17980"/>
                </a:lnTo>
                <a:lnTo>
                  <a:pt x="46300" y="17970"/>
                </a:lnTo>
                <a:lnTo>
                  <a:pt x="46290" y="17960"/>
                </a:lnTo>
                <a:lnTo>
                  <a:pt x="46260" y="17910"/>
                </a:lnTo>
                <a:lnTo>
                  <a:pt x="46210" y="17830"/>
                </a:lnTo>
                <a:lnTo>
                  <a:pt x="46220" y="17780"/>
                </a:lnTo>
                <a:lnTo>
                  <a:pt x="46210" y="17750"/>
                </a:lnTo>
                <a:lnTo>
                  <a:pt x="46200" y="17730"/>
                </a:lnTo>
                <a:lnTo>
                  <a:pt x="46000" y="17810"/>
                </a:lnTo>
                <a:lnTo>
                  <a:pt x="45990" y="17820"/>
                </a:lnTo>
                <a:lnTo>
                  <a:pt x="45910" y="17700"/>
                </a:lnTo>
                <a:lnTo>
                  <a:pt x="45770" y="17470"/>
                </a:lnTo>
                <a:lnTo>
                  <a:pt x="45730" y="17430"/>
                </a:lnTo>
                <a:lnTo>
                  <a:pt x="45700" y="17390"/>
                </a:lnTo>
                <a:lnTo>
                  <a:pt x="45680" y="17320"/>
                </a:lnTo>
                <a:lnTo>
                  <a:pt x="45650" y="17290"/>
                </a:lnTo>
                <a:lnTo>
                  <a:pt x="45620" y="17190"/>
                </a:lnTo>
                <a:lnTo>
                  <a:pt x="45630" y="17120"/>
                </a:lnTo>
                <a:lnTo>
                  <a:pt x="45640" y="17060"/>
                </a:lnTo>
                <a:lnTo>
                  <a:pt x="45660" y="17030"/>
                </a:lnTo>
                <a:lnTo>
                  <a:pt x="45660" y="16980"/>
                </a:lnTo>
                <a:lnTo>
                  <a:pt x="45640" y="16930"/>
                </a:lnTo>
                <a:lnTo>
                  <a:pt x="45660" y="16910"/>
                </a:lnTo>
                <a:lnTo>
                  <a:pt x="45670" y="16880"/>
                </a:lnTo>
                <a:lnTo>
                  <a:pt x="45700" y="16870"/>
                </a:lnTo>
                <a:lnTo>
                  <a:pt x="45700" y="16860"/>
                </a:lnTo>
                <a:lnTo>
                  <a:pt x="45700" y="16840"/>
                </a:lnTo>
                <a:lnTo>
                  <a:pt x="45700" y="16830"/>
                </a:lnTo>
                <a:lnTo>
                  <a:pt x="45690" y="16820"/>
                </a:lnTo>
                <a:lnTo>
                  <a:pt x="45690" y="16800"/>
                </a:lnTo>
                <a:lnTo>
                  <a:pt x="45680" y="16800"/>
                </a:lnTo>
                <a:lnTo>
                  <a:pt x="45660" y="16750"/>
                </a:lnTo>
                <a:lnTo>
                  <a:pt x="45600" y="16670"/>
                </a:lnTo>
                <a:lnTo>
                  <a:pt x="45580" y="16640"/>
                </a:lnTo>
                <a:lnTo>
                  <a:pt x="45690" y="16570"/>
                </a:lnTo>
                <a:lnTo>
                  <a:pt x="45910" y="16450"/>
                </a:lnTo>
                <a:lnTo>
                  <a:pt x="46060" y="16300"/>
                </a:lnTo>
                <a:lnTo>
                  <a:pt x="46110" y="16260"/>
                </a:lnTo>
                <a:lnTo>
                  <a:pt x="46150" y="16220"/>
                </a:lnTo>
                <a:lnTo>
                  <a:pt x="46190" y="16180"/>
                </a:lnTo>
                <a:lnTo>
                  <a:pt x="46220" y="16180"/>
                </a:lnTo>
                <a:lnTo>
                  <a:pt x="46230" y="16160"/>
                </a:lnTo>
                <a:lnTo>
                  <a:pt x="46240" y="16150"/>
                </a:lnTo>
                <a:lnTo>
                  <a:pt x="46190" y="16110"/>
                </a:lnTo>
                <a:lnTo>
                  <a:pt x="46190" y="16070"/>
                </a:lnTo>
                <a:lnTo>
                  <a:pt x="46140" y="15980"/>
                </a:lnTo>
                <a:lnTo>
                  <a:pt x="46110" y="15960"/>
                </a:lnTo>
                <a:lnTo>
                  <a:pt x="46070" y="15910"/>
                </a:lnTo>
                <a:lnTo>
                  <a:pt x="46030" y="15850"/>
                </a:lnTo>
                <a:lnTo>
                  <a:pt x="46010" y="15830"/>
                </a:lnTo>
                <a:lnTo>
                  <a:pt x="45980" y="15730"/>
                </a:lnTo>
                <a:lnTo>
                  <a:pt x="45900" y="15670"/>
                </a:lnTo>
                <a:lnTo>
                  <a:pt x="45900" y="15640"/>
                </a:lnTo>
                <a:lnTo>
                  <a:pt x="45860" y="15640"/>
                </a:lnTo>
                <a:lnTo>
                  <a:pt x="45850" y="15620"/>
                </a:lnTo>
                <a:lnTo>
                  <a:pt x="45780" y="15580"/>
                </a:lnTo>
                <a:lnTo>
                  <a:pt x="45650" y="15550"/>
                </a:lnTo>
                <a:lnTo>
                  <a:pt x="45610" y="15510"/>
                </a:lnTo>
                <a:lnTo>
                  <a:pt x="45620" y="15500"/>
                </a:lnTo>
                <a:lnTo>
                  <a:pt x="45610" y="15490"/>
                </a:lnTo>
                <a:lnTo>
                  <a:pt x="45600" y="15490"/>
                </a:lnTo>
                <a:lnTo>
                  <a:pt x="45610" y="15470"/>
                </a:lnTo>
                <a:lnTo>
                  <a:pt x="45600" y="15450"/>
                </a:lnTo>
                <a:lnTo>
                  <a:pt x="45600" y="15440"/>
                </a:lnTo>
                <a:lnTo>
                  <a:pt x="45590" y="15430"/>
                </a:lnTo>
                <a:lnTo>
                  <a:pt x="45610" y="15410"/>
                </a:lnTo>
                <a:lnTo>
                  <a:pt x="45580" y="15390"/>
                </a:lnTo>
                <a:lnTo>
                  <a:pt x="45570" y="15370"/>
                </a:lnTo>
                <a:lnTo>
                  <a:pt x="45560" y="15370"/>
                </a:lnTo>
                <a:lnTo>
                  <a:pt x="45560" y="15340"/>
                </a:lnTo>
                <a:lnTo>
                  <a:pt x="45560" y="15320"/>
                </a:lnTo>
                <a:lnTo>
                  <a:pt x="45540" y="15310"/>
                </a:lnTo>
                <a:lnTo>
                  <a:pt x="45510" y="15300"/>
                </a:lnTo>
                <a:lnTo>
                  <a:pt x="45480" y="15320"/>
                </a:lnTo>
                <a:lnTo>
                  <a:pt x="45470" y="15320"/>
                </a:lnTo>
                <a:lnTo>
                  <a:pt x="45450" y="15330"/>
                </a:lnTo>
                <a:lnTo>
                  <a:pt x="45440" y="15340"/>
                </a:lnTo>
                <a:lnTo>
                  <a:pt x="45420" y="15340"/>
                </a:lnTo>
                <a:lnTo>
                  <a:pt x="45300" y="15330"/>
                </a:lnTo>
                <a:lnTo>
                  <a:pt x="45210" y="15350"/>
                </a:lnTo>
                <a:lnTo>
                  <a:pt x="45050" y="15360"/>
                </a:lnTo>
                <a:lnTo>
                  <a:pt x="45030" y="15380"/>
                </a:lnTo>
                <a:lnTo>
                  <a:pt x="45010" y="15380"/>
                </a:lnTo>
                <a:lnTo>
                  <a:pt x="44980" y="15400"/>
                </a:lnTo>
                <a:lnTo>
                  <a:pt x="44980" y="15390"/>
                </a:lnTo>
                <a:lnTo>
                  <a:pt x="44960" y="15400"/>
                </a:lnTo>
                <a:lnTo>
                  <a:pt x="44870" y="15400"/>
                </a:lnTo>
                <a:lnTo>
                  <a:pt x="44880" y="15330"/>
                </a:lnTo>
                <a:lnTo>
                  <a:pt x="44940" y="15290"/>
                </a:lnTo>
                <a:lnTo>
                  <a:pt x="44950" y="15270"/>
                </a:lnTo>
                <a:lnTo>
                  <a:pt x="44950" y="15260"/>
                </a:lnTo>
                <a:lnTo>
                  <a:pt x="44960" y="15240"/>
                </a:lnTo>
                <a:lnTo>
                  <a:pt x="44970" y="15220"/>
                </a:lnTo>
                <a:lnTo>
                  <a:pt x="44990" y="15190"/>
                </a:lnTo>
                <a:lnTo>
                  <a:pt x="45010" y="15180"/>
                </a:lnTo>
                <a:lnTo>
                  <a:pt x="45010" y="15160"/>
                </a:lnTo>
                <a:lnTo>
                  <a:pt x="45040" y="15120"/>
                </a:lnTo>
                <a:lnTo>
                  <a:pt x="45040" y="15110"/>
                </a:lnTo>
                <a:lnTo>
                  <a:pt x="45050" y="15100"/>
                </a:lnTo>
                <a:lnTo>
                  <a:pt x="45050" y="15080"/>
                </a:lnTo>
                <a:lnTo>
                  <a:pt x="45070" y="15060"/>
                </a:lnTo>
                <a:lnTo>
                  <a:pt x="45080" y="15050"/>
                </a:lnTo>
                <a:lnTo>
                  <a:pt x="45090" y="15040"/>
                </a:lnTo>
                <a:lnTo>
                  <a:pt x="45090" y="15020"/>
                </a:lnTo>
                <a:lnTo>
                  <a:pt x="45100" y="15010"/>
                </a:lnTo>
                <a:lnTo>
                  <a:pt x="45120" y="15020"/>
                </a:lnTo>
                <a:lnTo>
                  <a:pt x="45130" y="15000"/>
                </a:lnTo>
                <a:lnTo>
                  <a:pt x="45150" y="14990"/>
                </a:lnTo>
                <a:lnTo>
                  <a:pt x="45180" y="14980"/>
                </a:lnTo>
                <a:lnTo>
                  <a:pt x="45230" y="14970"/>
                </a:lnTo>
                <a:lnTo>
                  <a:pt x="45250" y="14960"/>
                </a:lnTo>
                <a:lnTo>
                  <a:pt x="45270" y="14950"/>
                </a:lnTo>
                <a:lnTo>
                  <a:pt x="45280" y="14920"/>
                </a:lnTo>
                <a:lnTo>
                  <a:pt x="45290" y="14920"/>
                </a:lnTo>
                <a:lnTo>
                  <a:pt x="45290" y="14910"/>
                </a:lnTo>
                <a:lnTo>
                  <a:pt x="45290" y="14900"/>
                </a:lnTo>
                <a:lnTo>
                  <a:pt x="45310" y="14890"/>
                </a:lnTo>
                <a:lnTo>
                  <a:pt x="45320" y="14900"/>
                </a:lnTo>
                <a:lnTo>
                  <a:pt x="45340" y="14880"/>
                </a:lnTo>
                <a:lnTo>
                  <a:pt x="45340" y="14860"/>
                </a:lnTo>
                <a:lnTo>
                  <a:pt x="45360" y="14800"/>
                </a:lnTo>
                <a:lnTo>
                  <a:pt x="45350" y="14790"/>
                </a:lnTo>
                <a:lnTo>
                  <a:pt x="45380" y="14800"/>
                </a:lnTo>
                <a:lnTo>
                  <a:pt x="45380" y="14780"/>
                </a:lnTo>
                <a:lnTo>
                  <a:pt x="45390" y="14790"/>
                </a:lnTo>
                <a:lnTo>
                  <a:pt x="45390" y="14780"/>
                </a:lnTo>
                <a:lnTo>
                  <a:pt x="45410" y="14790"/>
                </a:lnTo>
                <a:lnTo>
                  <a:pt x="45400" y="14780"/>
                </a:lnTo>
                <a:lnTo>
                  <a:pt x="45390" y="14770"/>
                </a:lnTo>
                <a:lnTo>
                  <a:pt x="45340" y="14730"/>
                </a:lnTo>
                <a:lnTo>
                  <a:pt x="45340" y="14700"/>
                </a:lnTo>
                <a:lnTo>
                  <a:pt x="45330" y="14690"/>
                </a:lnTo>
                <a:lnTo>
                  <a:pt x="45340" y="14680"/>
                </a:lnTo>
                <a:lnTo>
                  <a:pt x="45350" y="14670"/>
                </a:lnTo>
                <a:lnTo>
                  <a:pt x="45340" y="14640"/>
                </a:lnTo>
                <a:lnTo>
                  <a:pt x="45360" y="14620"/>
                </a:lnTo>
                <a:lnTo>
                  <a:pt x="45350" y="14610"/>
                </a:lnTo>
                <a:lnTo>
                  <a:pt x="45360" y="14610"/>
                </a:lnTo>
                <a:lnTo>
                  <a:pt x="45360" y="14590"/>
                </a:lnTo>
                <a:lnTo>
                  <a:pt x="45360" y="14580"/>
                </a:lnTo>
                <a:lnTo>
                  <a:pt x="45380" y="14580"/>
                </a:lnTo>
                <a:lnTo>
                  <a:pt x="45380" y="14570"/>
                </a:lnTo>
                <a:lnTo>
                  <a:pt x="45400" y="14550"/>
                </a:lnTo>
                <a:lnTo>
                  <a:pt x="45440" y="14540"/>
                </a:lnTo>
                <a:lnTo>
                  <a:pt x="45460" y="14540"/>
                </a:lnTo>
                <a:lnTo>
                  <a:pt x="45460" y="14530"/>
                </a:lnTo>
                <a:lnTo>
                  <a:pt x="45490" y="14530"/>
                </a:lnTo>
                <a:lnTo>
                  <a:pt x="45500" y="14520"/>
                </a:lnTo>
                <a:lnTo>
                  <a:pt x="45500" y="14530"/>
                </a:lnTo>
                <a:lnTo>
                  <a:pt x="45500" y="14520"/>
                </a:lnTo>
                <a:lnTo>
                  <a:pt x="45510" y="14520"/>
                </a:lnTo>
                <a:lnTo>
                  <a:pt x="45500" y="14520"/>
                </a:lnTo>
                <a:lnTo>
                  <a:pt x="45490" y="14520"/>
                </a:lnTo>
                <a:lnTo>
                  <a:pt x="45450" y="14510"/>
                </a:lnTo>
                <a:lnTo>
                  <a:pt x="45450" y="14480"/>
                </a:lnTo>
                <a:lnTo>
                  <a:pt x="45450" y="14460"/>
                </a:lnTo>
                <a:lnTo>
                  <a:pt x="45490" y="14460"/>
                </a:lnTo>
                <a:lnTo>
                  <a:pt x="45510" y="14450"/>
                </a:lnTo>
                <a:lnTo>
                  <a:pt x="45480" y="14450"/>
                </a:lnTo>
                <a:lnTo>
                  <a:pt x="45450" y="14420"/>
                </a:lnTo>
                <a:lnTo>
                  <a:pt x="45450" y="14410"/>
                </a:lnTo>
                <a:lnTo>
                  <a:pt x="45490" y="14390"/>
                </a:lnTo>
                <a:lnTo>
                  <a:pt x="45510" y="14370"/>
                </a:lnTo>
                <a:lnTo>
                  <a:pt x="45530" y="14350"/>
                </a:lnTo>
                <a:lnTo>
                  <a:pt x="45570" y="14340"/>
                </a:lnTo>
                <a:lnTo>
                  <a:pt x="45600" y="14290"/>
                </a:lnTo>
                <a:lnTo>
                  <a:pt x="45720" y="14250"/>
                </a:lnTo>
                <a:lnTo>
                  <a:pt x="45740" y="14260"/>
                </a:lnTo>
                <a:lnTo>
                  <a:pt x="45770" y="14250"/>
                </a:lnTo>
                <a:lnTo>
                  <a:pt x="45820" y="14260"/>
                </a:lnTo>
                <a:lnTo>
                  <a:pt x="45830" y="14260"/>
                </a:lnTo>
                <a:lnTo>
                  <a:pt x="45830" y="14280"/>
                </a:lnTo>
                <a:lnTo>
                  <a:pt x="45840" y="14290"/>
                </a:lnTo>
                <a:lnTo>
                  <a:pt x="46060" y="14370"/>
                </a:lnTo>
                <a:lnTo>
                  <a:pt x="46100" y="14390"/>
                </a:lnTo>
                <a:lnTo>
                  <a:pt x="46140" y="14420"/>
                </a:lnTo>
                <a:lnTo>
                  <a:pt x="46140" y="14400"/>
                </a:lnTo>
                <a:lnTo>
                  <a:pt x="46160" y="14380"/>
                </a:lnTo>
                <a:lnTo>
                  <a:pt x="46150" y="14370"/>
                </a:lnTo>
                <a:lnTo>
                  <a:pt x="46160" y="14350"/>
                </a:lnTo>
                <a:lnTo>
                  <a:pt x="46160" y="14340"/>
                </a:lnTo>
                <a:lnTo>
                  <a:pt x="46170" y="14340"/>
                </a:lnTo>
                <a:lnTo>
                  <a:pt x="46180" y="14350"/>
                </a:lnTo>
                <a:lnTo>
                  <a:pt x="46190" y="14380"/>
                </a:lnTo>
                <a:lnTo>
                  <a:pt x="46190" y="14390"/>
                </a:lnTo>
                <a:lnTo>
                  <a:pt x="46210" y="14390"/>
                </a:lnTo>
                <a:lnTo>
                  <a:pt x="46210" y="14400"/>
                </a:lnTo>
                <a:lnTo>
                  <a:pt x="46230" y="14410"/>
                </a:lnTo>
                <a:lnTo>
                  <a:pt x="46260" y="14430"/>
                </a:lnTo>
                <a:lnTo>
                  <a:pt x="46270" y="14410"/>
                </a:lnTo>
                <a:lnTo>
                  <a:pt x="46310" y="14390"/>
                </a:lnTo>
                <a:lnTo>
                  <a:pt x="46310" y="14380"/>
                </a:lnTo>
                <a:lnTo>
                  <a:pt x="46330" y="14390"/>
                </a:lnTo>
                <a:lnTo>
                  <a:pt x="46330" y="14380"/>
                </a:lnTo>
                <a:lnTo>
                  <a:pt x="46340" y="14370"/>
                </a:lnTo>
                <a:lnTo>
                  <a:pt x="46350" y="14360"/>
                </a:lnTo>
                <a:lnTo>
                  <a:pt x="46370" y="14350"/>
                </a:lnTo>
                <a:lnTo>
                  <a:pt x="46380" y="14330"/>
                </a:lnTo>
                <a:lnTo>
                  <a:pt x="46380" y="14300"/>
                </a:lnTo>
                <a:lnTo>
                  <a:pt x="46400" y="14280"/>
                </a:lnTo>
                <a:lnTo>
                  <a:pt x="46400" y="14270"/>
                </a:lnTo>
                <a:lnTo>
                  <a:pt x="46400" y="14260"/>
                </a:lnTo>
                <a:lnTo>
                  <a:pt x="46410" y="14250"/>
                </a:lnTo>
                <a:lnTo>
                  <a:pt x="46410" y="14220"/>
                </a:lnTo>
                <a:lnTo>
                  <a:pt x="46410" y="14210"/>
                </a:lnTo>
                <a:lnTo>
                  <a:pt x="46400" y="14190"/>
                </a:lnTo>
                <a:lnTo>
                  <a:pt x="46460" y="14170"/>
                </a:lnTo>
                <a:lnTo>
                  <a:pt x="46480" y="14160"/>
                </a:lnTo>
                <a:lnTo>
                  <a:pt x="46510" y="14120"/>
                </a:lnTo>
                <a:lnTo>
                  <a:pt x="46530" y="14110"/>
                </a:lnTo>
                <a:lnTo>
                  <a:pt x="46530" y="14100"/>
                </a:lnTo>
                <a:lnTo>
                  <a:pt x="46530" y="14080"/>
                </a:lnTo>
                <a:lnTo>
                  <a:pt x="46520" y="14070"/>
                </a:lnTo>
                <a:lnTo>
                  <a:pt x="46530" y="14060"/>
                </a:lnTo>
                <a:lnTo>
                  <a:pt x="46520" y="14020"/>
                </a:lnTo>
                <a:lnTo>
                  <a:pt x="46530" y="14010"/>
                </a:lnTo>
                <a:lnTo>
                  <a:pt x="46530" y="14000"/>
                </a:lnTo>
                <a:lnTo>
                  <a:pt x="46540" y="13980"/>
                </a:lnTo>
                <a:lnTo>
                  <a:pt x="46540" y="13940"/>
                </a:lnTo>
                <a:lnTo>
                  <a:pt x="46560" y="13900"/>
                </a:lnTo>
                <a:lnTo>
                  <a:pt x="46580" y="13900"/>
                </a:lnTo>
                <a:lnTo>
                  <a:pt x="46610" y="13910"/>
                </a:lnTo>
                <a:lnTo>
                  <a:pt x="46630" y="13920"/>
                </a:lnTo>
                <a:lnTo>
                  <a:pt x="46630" y="13900"/>
                </a:lnTo>
                <a:lnTo>
                  <a:pt x="46680" y="13880"/>
                </a:lnTo>
                <a:lnTo>
                  <a:pt x="46690" y="13860"/>
                </a:lnTo>
                <a:lnTo>
                  <a:pt x="46700" y="13850"/>
                </a:lnTo>
                <a:lnTo>
                  <a:pt x="46650" y="13770"/>
                </a:lnTo>
                <a:lnTo>
                  <a:pt x="46650" y="13750"/>
                </a:lnTo>
                <a:lnTo>
                  <a:pt x="46650" y="13740"/>
                </a:lnTo>
                <a:lnTo>
                  <a:pt x="46630" y="13720"/>
                </a:lnTo>
                <a:lnTo>
                  <a:pt x="46610" y="13700"/>
                </a:lnTo>
                <a:lnTo>
                  <a:pt x="46580" y="13680"/>
                </a:lnTo>
                <a:lnTo>
                  <a:pt x="46570" y="13660"/>
                </a:lnTo>
                <a:lnTo>
                  <a:pt x="46580" y="13650"/>
                </a:lnTo>
                <a:lnTo>
                  <a:pt x="46500" y="13650"/>
                </a:lnTo>
                <a:lnTo>
                  <a:pt x="46460" y="13610"/>
                </a:lnTo>
                <a:lnTo>
                  <a:pt x="46430" y="13610"/>
                </a:lnTo>
                <a:lnTo>
                  <a:pt x="46440" y="13590"/>
                </a:lnTo>
                <a:lnTo>
                  <a:pt x="46430" y="13590"/>
                </a:lnTo>
                <a:lnTo>
                  <a:pt x="46400" y="13590"/>
                </a:lnTo>
                <a:lnTo>
                  <a:pt x="46410" y="13580"/>
                </a:lnTo>
                <a:lnTo>
                  <a:pt x="46400" y="13570"/>
                </a:lnTo>
                <a:lnTo>
                  <a:pt x="46380" y="13550"/>
                </a:lnTo>
                <a:lnTo>
                  <a:pt x="46390" y="13540"/>
                </a:lnTo>
                <a:lnTo>
                  <a:pt x="46380" y="13520"/>
                </a:lnTo>
                <a:lnTo>
                  <a:pt x="46390" y="13500"/>
                </a:lnTo>
                <a:lnTo>
                  <a:pt x="46400" y="13500"/>
                </a:lnTo>
                <a:lnTo>
                  <a:pt x="46400" y="13490"/>
                </a:lnTo>
                <a:lnTo>
                  <a:pt x="46400" y="13480"/>
                </a:lnTo>
                <a:lnTo>
                  <a:pt x="46400" y="13470"/>
                </a:lnTo>
                <a:lnTo>
                  <a:pt x="46420" y="13460"/>
                </a:lnTo>
                <a:lnTo>
                  <a:pt x="46430" y="13480"/>
                </a:lnTo>
                <a:lnTo>
                  <a:pt x="46440" y="13490"/>
                </a:lnTo>
                <a:lnTo>
                  <a:pt x="46450" y="13470"/>
                </a:lnTo>
                <a:lnTo>
                  <a:pt x="46460" y="13460"/>
                </a:lnTo>
                <a:lnTo>
                  <a:pt x="46480" y="13470"/>
                </a:lnTo>
                <a:lnTo>
                  <a:pt x="46470" y="13500"/>
                </a:lnTo>
                <a:lnTo>
                  <a:pt x="46500" y="13490"/>
                </a:lnTo>
                <a:lnTo>
                  <a:pt x="46520" y="13480"/>
                </a:lnTo>
                <a:lnTo>
                  <a:pt x="46530" y="13490"/>
                </a:lnTo>
                <a:lnTo>
                  <a:pt x="46540" y="13500"/>
                </a:lnTo>
                <a:lnTo>
                  <a:pt x="46550" y="13500"/>
                </a:lnTo>
                <a:lnTo>
                  <a:pt x="46580" y="13480"/>
                </a:lnTo>
                <a:lnTo>
                  <a:pt x="46570" y="13470"/>
                </a:lnTo>
                <a:lnTo>
                  <a:pt x="46580" y="13460"/>
                </a:lnTo>
                <a:lnTo>
                  <a:pt x="46570" y="13450"/>
                </a:lnTo>
                <a:lnTo>
                  <a:pt x="46580" y="13440"/>
                </a:lnTo>
                <a:lnTo>
                  <a:pt x="46590" y="13440"/>
                </a:lnTo>
                <a:lnTo>
                  <a:pt x="46590" y="13410"/>
                </a:lnTo>
                <a:lnTo>
                  <a:pt x="46590" y="13400"/>
                </a:lnTo>
                <a:lnTo>
                  <a:pt x="46600" y="13400"/>
                </a:lnTo>
                <a:lnTo>
                  <a:pt x="46590" y="13380"/>
                </a:lnTo>
                <a:lnTo>
                  <a:pt x="46600" y="13380"/>
                </a:lnTo>
                <a:lnTo>
                  <a:pt x="46610" y="13370"/>
                </a:lnTo>
                <a:lnTo>
                  <a:pt x="46610" y="13350"/>
                </a:lnTo>
                <a:lnTo>
                  <a:pt x="46650" y="13330"/>
                </a:lnTo>
                <a:lnTo>
                  <a:pt x="46660" y="13300"/>
                </a:lnTo>
                <a:lnTo>
                  <a:pt x="46670" y="13280"/>
                </a:lnTo>
                <a:lnTo>
                  <a:pt x="46670" y="13270"/>
                </a:lnTo>
                <a:lnTo>
                  <a:pt x="46680" y="13240"/>
                </a:lnTo>
                <a:lnTo>
                  <a:pt x="46690" y="13200"/>
                </a:lnTo>
                <a:lnTo>
                  <a:pt x="46710" y="13180"/>
                </a:lnTo>
                <a:lnTo>
                  <a:pt x="46730" y="13170"/>
                </a:lnTo>
                <a:lnTo>
                  <a:pt x="46740" y="13150"/>
                </a:lnTo>
                <a:lnTo>
                  <a:pt x="46730" y="13140"/>
                </a:lnTo>
                <a:lnTo>
                  <a:pt x="46740" y="13120"/>
                </a:lnTo>
                <a:lnTo>
                  <a:pt x="46720" y="13090"/>
                </a:lnTo>
                <a:lnTo>
                  <a:pt x="46750" y="13090"/>
                </a:lnTo>
                <a:lnTo>
                  <a:pt x="46780" y="13070"/>
                </a:lnTo>
                <a:lnTo>
                  <a:pt x="46810" y="13080"/>
                </a:lnTo>
                <a:lnTo>
                  <a:pt x="46810" y="13060"/>
                </a:lnTo>
                <a:lnTo>
                  <a:pt x="46790" y="13050"/>
                </a:lnTo>
                <a:lnTo>
                  <a:pt x="46780" y="13030"/>
                </a:lnTo>
                <a:lnTo>
                  <a:pt x="46800" y="13000"/>
                </a:lnTo>
                <a:lnTo>
                  <a:pt x="46830" y="13020"/>
                </a:lnTo>
                <a:lnTo>
                  <a:pt x="46860" y="13020"/>
                </a:lnTo>
                <a:lnTo>
                  <a:pt x="46920" y="13010"/>
                </a:lnTo>
                <a:lnTo>
                  <a:pt x="46930" y="13000"/>
                </a:lnTo>
                <a:lnTo>
                  <a:pt x="46910" y="12960"/>
                </a:lnTo>
                <a:lnTo>
                  <a:pt x="46930" y="12920"/>
                </a:lnTo>
                <a:lnTo>
                  <a:pt x="46920" y="12900"/>
                </a:lnTo>
                <a:lnTo>
                  <a:pt x="46930" y="12880"/>
                </a:lnTo>
                <a:lnTo>
                  <a:pt x="46940" y="12870"/>
                </a:lnTo>
                <a:lnTo>
                  <a:pt x="46960" y="12870"/>
                </a:lnTo>
                <a:lnTo>
                  <a:pt x="46980" y="12860"/>
                </a:lnTo>
                <a:lnTo>
                  <a:pt x="47030" y="12840"/>
                </a:lnTo>
                <a:lnTo>
                  <a:pt x="47070" y="12830"/>
                </a:lnTo>
                <a:lnTo>
                  <a:pt x="47160" y="12860"/>
                </a:lnTo>
                <a:lnTo>
                  <a:pt x="47180" y="12860"/>
                </a:lnTo>
                <a:lnTo>
                  <a:pt x="47190" y="12840"/>
                </a:lnTo>
                <a:lnTo>
                  <a:pt x="47200" y="12820"/>
                </a:lnTo>
                <a:lnTo>
                  <a:pt x="47190" y="12790"/>
                </a:lnTo>
                <a:lnTo>
                  <a:pt x="47200" y="12770"/>
                </a:lnTo>
                <a:lnTo>
                  <a:pt x="47190" y="12750"/>
                </a:lnTo>
                <a:lnTo>
                  <a:pt x="47200" y="12730"/>
                </a:lnTo>
                <a:lnTo>
                  <a:pt x="47190" y="12690"/>
                </a:lnTo>
                <a:lnTo>
                  <a:pt x="47200" y="12690"/>
                </a:lnTo>
                <a:lnTo>
                  <a:pt x="47210" y="12670"/>
                </a:lnTo>
                <a:lnTo>
                  <a:pt x="47230" y="12670"/>
                </a:lnTo>
                <a:lnTo>
                  <a:pt x="47260" y="12670"/>
                </a:lnTo>
                <a:lnTo>
                  <a:pt x="47250" y="12690"/>
                </a:lnTo>
                <a:lnTo>
                  <a:pt x="47270" y="12700"/>
                </a:lnTo>
                <a:lnTo>
                  <a:pt x="47290" y="12690"/>
                </a:lnTo>
                <a:lnTo>
                  <a:pt x="47360" y="12700"/>
                </a:lnTo>
                <a:lnTo>
                  <a:pt x="47380" y="12700"/>
                </a:lnTo>
                <a:lnTo>
                  <a:pt x="47400" y="12670"/>
                </a:lnTo>
                <a:lnTo>
                  <a:pt x="47410" y="12660"/>
                </a:lnTo>
                <a:lnTo>
                  <a:pt x="47410" y="12640"/>
                </a:lnTo>
                <a:lnTo>
                  <a:pt x="47410" y="12620"/>
                </a:lnTo>
                <a:lnTo>
                  <a:pt x="47410" y="12600"/>
                </a:lnTo>
                <a:lnTo>
                  <a:pt x="47410" y="12580"/>
                </a:lnTo>
                <a:lnTo>
                  <a:pt x="47410" y="12560"/>
                </a:lnTo>
                <a:lnTo>
                  <a:pt x="47410" y="12500"/>
                </a:lnTo>
                <a:lnTo>
                  <a:pt x="47430" y="12510"/>
                </a:lnTo>
                <a:lnTo>
                  <a:pt x="47450" y="12520"/>
                </a:lnTo>
                <a:lnTo>
                  <a:pt x="47510" y="12550"/>
                </a:lnTo>
                <a:lnTo>
                  <a:pt x="47550" y="12530"/>
                </a:lnTo>
                <a:lnTo>
                  <a:pt x="47570" y="12540"/>
                </a:lnTo>
                <a:lnTo>
                  <a:pt x="47580" y="12540"/>
                </a:lnTo>
                <a:lnTo>
                  <a:pt x="47610" y="12540"/>
                </a:lnTo>
                <a:lnTo>
                  <a:pt x="47620" y="12530"/>
                </a:lnTo>
                <a:lnTo>
                  <a:pt x="47620" y="12510"/>
                </a:lnTo>
                <a:lnTo>
                  <a:pt x="47630" y="12510"/>
                </a:lnTo>
                <a:lnTo>
                  <a:pt x="47640" y="12510"/>
                </a:lnTo>
                <a:lnTo>
                  <a:pt x="47650" y="12500"/>
                </a:lnTo>
                <a:lnTo>
                  <a:pt x="47660" y="12510"/>
                </a:lnTo>
                <a:lnTo>
                  <a:pt x="47670" y="12500"/>
                </a:lnTo>
                <a:lnTo>
                  <a:pt x="47670" y="12510"/>
                </a:lnTo>
                <a:lnTo>
                  <a:pt x="47670" y="12520"/>
                </a:lnTo>
                <a:lnTo>
                  <a:pt x="47660" y="12530"/>
                </a:lnTo>
                <a:lnTo>
                  <a:pt x="47670" y="12580"/>
                </a:lnTo>
                <a:lnTo>
                  <a:pt x="47690" y="12570"/>
                </a:lnTo>
                <a:lnTo>
                  <a:pt x="47700" y="12560"/>
                </a:lnTo>
                <a:lnTo>
                  <a:pt x="47710" y="12560"/>
                </a:lnTo>
                <a:lnTo>
                  <a:pt x="47730" y="12550"/>
                </a:lnTo>
                <a:lnTo>
                  <a:pt x="47740" y="12550"/>
                </a:lnTo>
                <a:lnTo>
                  <a:pt x="47760" y="12560"/>
                </a:lnTo>
                <a:lnTo>
                  <a:pt x="47810" y="12550"/>
                </a:lnTo>
                <a:lnTo>
                  <a:pt x="47820" y="12540"/>
                </a:lnTo>
                <a:lnTo>
                  <a:pt x="47830" y="12540"/>
                </a:lnTo>
                <a:lnTo>
                  <a:pt x="47840" y="12550"/>
                </a:lnTo>
                <a:lnTo>
                  <a:pt x="47880" y="12490"/>
                </a:lnTo>
                <a:lnTo>
                  <a:pt x="47900" y="12440"/>
                </a:lnTo>
                <a:lnTo>
                  <a:pt x="47930" y="12410"/>
                </a:lnTo>
                <a:lnTo>
                  <a:pt x="47920" y="12390"/>
                </a:lnTo>
                <a:lnTo>
                  <a:pt x="47910" y="12390"/>
                </a:lnTo>
                <a:lnTo>
                  <a:pt x="47920" y="12380"/>
                </a:lnTo>
                <a:lnTo>
                  <a:pt x="47930" y="12370"/>
                </a:lnTo>
                <a:lnTo>
                  <a:pt x="47930" y="12360"/>
                </a:lnTo>
                <a:lnTo>
                  <a:pt x="47950" y="12360"/>
                </a:lnTo>
                <a:lnTo>
                  <a:pt x="47960" y="12340"/>
                </a:lnTo>
                <a:lnTo>
                  <a:pt x="48090" y="12350"/>
                </a:lnTo>
                <a:lnTo>
                  <a:pt x="48100" y="12300"/>
                </a:lnTo>
                <a:lnTo>
                  <a:pt x="48100" y="12280"/>
                </a:lnTo>
                <a:lnTo>
                  <a:pt x="48110" y="12270"/>
                </a:lnTo>
                <a:lnTo>
                  <a:pt x="48110" y="12260"/>
                </a:lnTo>
                <a:lnTo>
                  <a:pt x="48130" y="12250"/>
                </a:lnTo>
                <a:lnTo>
                  <a:pt x="48130" y="12240"/>
                </a:lnTo>
                <a:lnTo>
                  <a:pt x="48140" y="12240"/>
                </a:lnTo>
                <a:lnTo>
                  <a:pt x="48170" y="12230"/>
                </a:lnTo>
                <a:lnTo>
                  <a:pt x="48170" y="12240"/>
                </a:lnTo>
                <a:lnTo>
                  <a:pt x="48180" y="12230"/>
                </a:lnTo>
                <a:lnTo>
                  <a:pt x="48190" y="12240"/>
                </a:lnTo>
                <a:lnTo>
                  <a:pt x="48200" y="12230"/>
                </a:lnTo>
                <a:lnTo>
                  <a:pt x="48220" y="12220"/>
                </a:lnTo>
                <a:lnTo>
                  <a:pt x="48230" y="12220"/>
                </a:lnTo>
                <a:lnTo>
                  <a:pt x="48260" y="12220"/>
                </a:lnTo>
                <a:lnTo>
                  <a:pt x="48280" y="12250"/>
                </a:lnTo>
                <a:lnTo>
                  <a:pt x="48300" y="12270"/>
                </a:lnTo>
                <a:lnTo>
                  <a:pt x="48300" y="12290"/>
                </a:lnTo>
                <a:lnTo>
                  <a:pt x="48310" y="12290"/>
                </a:lnTo>
                <a:lnTo>
                  <a:pt x="48310" y="12330"/>
                </a:lnTo>
                <a:lnTo>
                  <a:pt x="48330" y="12360"/>
                </a:lnTo>
                <a:lnTo>
                  <a:pt x="48340" y="12370"/>
                </a:lnTo>
                <a:lnTo>
                  <a:pt x="48360" y="12390"/>
                </a:lnTo>
                <a:lnTo>
                  <a:pt x="48380" y="12430"/>
                </a:lnTo>
                <a:lnTo>
                  <a:pt x="48380" y="12450"/>
                </a:lnTo>
                <a:lnTo>
                  <a:pt x="48390" y="12460"/>
                </a:lnTo>
                <a:lnTo>
                  <a:pt x="48390" y="12490"/>
                </a:lnTo>
                <a:lnTo>
                  <a:pt x="48400" y="12520"/>
                </a:lnTo>
                <a:lnTo>
                  <a:pt x="48420" y="12530"/>
                </a:lnTo>
                <a:lnTo>
                  <a:pt x="48440" y="12500"/>
                </a:lnTo>
                <a:lnTo>
                  <a:pt x="48490" y="12520"/>
                </a:lnTo>
                <a:lnTo>
                  <a:pt x="48540" y="12570"/>
                </a:lnTo>
                <a:lnTo>
                  <a:pt x="48550" y="12560"/>
                </a:lnTo>
                <a:lnTo>
                  <a:pt x="48580" y="12530"/>
                </a:lnTo>
                <a:lnTo>
                  <a:pt x="48630" y="12480"/>
                </a:lnTo>
                <a:lnTo>
                  <a:pt x="48640" y="12470"/>
                </a:lnTo>
                <a:lnTo>
                  <a:pt x="48630" y="12450"/>
                </a:lnTo>
                <a:lnTo>
                  <a:pt x="48620" y="12440"/>
                </a:lnTo>
                <a:lnTo>
                  <a:pt x="48630" y="12420"/>
                </a:lnTo>
                <a:lnTo>
                  <a:pt x="48600" y="12410"/>
                </a:lnTo>
                <a:lnTo>
                  <a:pt x="48590" y="12400"/>
                </a:lnTo>
                <a:lnTo>
                  <a:pt x="48650" y="12360"/>
                </a:lnTo>
                <a:lnTo>
                  <a:pt x="48660" y="12300"/>
                </a:lnTo>
                <a:lnTo>
                  <a:pt x="48660" y="12290"/>
                </a:lnTo>
                <a:lnTo>
                  <a:pt x="48630" y="12290"/>
                </a:lnTo>
                <a:lnTo>
                  <a:pt x="48610" y="12250"/>
                </a:lnTo>
                <a:lnTo>
                  <a:pt x="48640" y="12170"/>
                </a:lnTo>
                <a:lnTo>
                  <a:pt x="48630" y="12120"/>
                </a:lnTo>
                <a:lnTo>
                  <a:pt x="48650" y="12100"/>
                </a:lnTo>
                <a:lnTo>
                  <a:pt x="48670" y="12080"/>
                </a:lnTo>
                <a:lnTo>
                  <a:pt x="48700" y="12080"/>
                </a:lnTo>
                <a:lnTo>
                  <a:pt x="48730" y="12090"/>
                </a:lnTo>
                <a:lnTo>
                  <a:pt x="48740" y="12100"/>
                </a:lnTo>
                <a:lnTo>
                  <a:pt x="48750" y="12100"/>
                </a:lnTo>
                <a:lnTo>
                  <a:pt x="48750" y="12120"/>
                </a:lnTo>
                <a:lnTo>
                  <a:pt x="48770" y="12140"/>
                </a:lnTo>
                <a:lnTo>
                  <a:pt x="48790" y="12150"/>
                </a:lnTo>
                <a:lnTo>
                  <a:pt x="48820" y="12160"/>
                </a:lnTo>
                <a:lnTo>
                  <a:pt x="48820" y="12170"/>
                </a:lnTo>
                <a:lnTo>
                  <a:pt x="48810" y="12180"/>
                </a:lnTo>
                <a:lnTo>
                  <a:pt x="48810" y="12190"/>
                </a:lnTo>
                <a:lnTo>
                  <a:pt x="48850" y="12230"/>
                </a:lnTo>
                <a:lnTo>
                  <a:pt x="48900" y="12220"/>
                </a:lnTo>
                <a:lnTo>
                  <a:pt x="48920" y="12250"/>
                </a:lnTo>
                <a:lnTo>
                  <a:pt x="48930" y="12280"/>
                </a:lnTo>
                <a:lnTo>
                  <a:pt x="48950" y="12280"/>
                </a:lnTo>
                <a:lnTo>
                  <a:pt x="48960" y="12270"/>
                </a:lnTo>
                <a:lnTo>
                  <a:pt x="48970" y="12260"/>
                </a:lnTo>
                <a:lnTo>
                  <a:pt x="48990" y="12220"/>
                </a:lnTo>
                <a:lnTo>
                  <a:pt x="49020" y="12210"/>
                </a:lnTo>
                <a:lnTo>
                  <a:pt x="49040" y="12220"/>
                </a:lnTo>
                <a:lnTo>
                  <a:pt x="49060" y="12310"/>
                </a:lnTo>
                <a:lnTo>
                  <a:pt x="49080" y="12320"/>
                </a:lnTo>
                <a:lnTo>
                  <a:pt x="49100" y="12300"/>
                </a:lnTo>
                <a:lnTo>
                  <a:pt x="49120" y="12310"/>
                </a:lnTo>
                <a:lnTo>
                  <a:pt x="49170" y="12310"/>
                </a:lnTo>
                <a:lnTo>
                  <a:pt x="49190" y="12300"/>
                </a:lnTo>
                <a:lnTo>
                  <a:pt x="49220" y="12300"/>
                </a:lnTo>
                <a:lnTo>
                  <a:pt x="49230" y="12320"/>
                </a:lnTo>
                <a:lnTo>
                  <a:pt x="49250" y="12330"/>
                </a:lnTo>
                <a:lnTo>
                  <a:pt x="49250" y="12340"/>
                </a:lnTo>
                <a:lnTo>
                  <a:pt x="49290" y="12340"/>
                </a:lnTo>
                <a:lnTo>
                  <a:pt x="49300" y="12360"/>
                </a:lnTo>
                <a:lnTo>
                  <a:pt x="49310" y="12360"/>
                </a:lnTo>
                <a:lnTo>
                  <a:pt x="49330" y="12380"/>
                </a:lnTo>
                <a:lnTo>
                  <a:pt x="49330" y="12390"/>
                </a:lnTo>
                <a:lnTo>
                  <a:pt x="49320" y="12440"/>
                </a:lnTo>
                <a:lnTo>
                  <a:pt x="49330" y="12450"/>
                </a:lnTo>
                <a:lnTo>
                  <a:pt x="49320" y="12460"/>
                </a:lnTo>
                <a:lnTo>
                  <a:pt x="49310" y="12460"/>
                </a:lnTo>
                <a:lnTo>
                  <a:pt x="49310" y="12470"/>
                </a:lnTo>
                <a:lnTo>
                  <a:pt x="49320" y="12470"/>
                </a:lnTo>
                <a:lnTo>
                  <a:pt x="49320" y="12480"/>
                </a:lnTo>
                <a:lnTo>
                  <a:pt x="49330" y="12490"/>
                </a:lnTo>
                <a:lnTo>
                  <a:pt x="49340" y="12510"/>
                </a:lnTo>
                <a:lnTo>
                  <a:pt x="49350" y="12540"/>
                </a:lnTo>
                <a:lnTo>
                  <a:pt x="49340" y="12550"/>
                </a:lnTo>
                <a:lnTo>
                  <a:pt x="49340" y="12560"/>
                </a:lnTo>
                <a:lnTo>
                  <a:pt x="49330" y="12570"/>
                </a:lnTo>
                <a:lnTo>
                  <a:pt x="49340" y="12580"/>
                </a:lnTo>
                <a:lnTo>
                  <a:pt x="49330" y="12620"/>
                </a:lnTo>
                <a:lnTo>
                  <a:pt x="49340" y="12630"/>
                </a:lnTo>
                <a:lnTo>
                  <a:pt x="49350" y="12650"/>
                </a:lnTo>
                <a:lnTo>
                  <a:pt x="49340" y="12660"/>
                </a:lnTo>
                <a:lnTo>
                  <a:pt x="49340" y="12670"/>
                </a:lnTo>
                <a:lnTo>
                  <a:pt x="49380" y="12700"/>
                </a:lnTo>
                <a:lnTo>
                  <a:pt x="49390" y="12690"/>
                </a:lnTo>
                <a:lnTo>
                  <a:pt x="49400" y="12710"/>
                </a:lnTo>
                <a:lnTo>
                  <a:pt x="49410" y="12710"/>
                </a:lnTo>
                <a:lnTo>
                  <a:pt x="49430" y="12700"/>
                </a:lnTo>
                <a:lnTo>
                  <a:pt x="49540" y="12690"/>
                </a:lnTo>
                <a:lnTo>
                  <a:pt x="49560" y="12670"/>
                </a:lnTo>
                <a:lnTo>
                  <a:pt x="49550" y="12660"/>
                </a:lnTo>
                <a:lnTo>
                  <a:pt x="49560" y="12660"/>
                </a:lnTo>
                <a:lnTo>
                  <a:pt x="49560" y="12640"/>
                </a:lnTo>
                <a:lnTo>
                  <a:pt x="49560" y="12630"/>
                </a:lnTo>
                <a:lnTo>
                  <a:pt x="49560" y="12620"/>
                </a:lnTo>
                <a:lnTo>
                  <a:pt x="49570" y="12620"/>
                </a:lnTo>
                <a:lnTo>
                  <a:pt x="49600" y="12630"/>
                </a:lnTo>
                <a:lnTo>
                  <a:pt x="49600" y="12650"/>
                </a:lnTo>
                <a:lnTo>
                  <a:pt x="49610" y="12660"/>
                </a:lnTo>
                <a:lnTo>
                  <a:pt x="49630" y="12620"/>
                </a:lnTo>
                <a:lnTo>
                  <a:pt x="49640" y="12620"/>
                </a:lnTo>
                <a:lnTo>
                  <a:pt x="49650" y="12630"/>
                </a:lnTo>
                <a:lnTo>
                  <a:pt x="49660" y="12620"/>
                </a:lnTo>
                <a:lnTo>
                  <a:pt x="49660" y="12630"/>
                </a:lnTo>
                <a:lnTo>
                  <a:pt x="49670" y="12630"/>
                </a:lnTo>
                <a:lnTo>
                  <a:pt x="49670" y="12650"/>
                </a:lnTo>
                <a:lnTo>
                  <a:pt x="49680" y="12650"/>
                </a:lnTo>
                <a:lnTo>
                  <a:pt x="49690" y="12660"/>
                </a:lnTo>
                <a:lnTo>
                  <a:pt x="49720" y="12660"/>
                </a:lnTo>
                <a:lnTo>
                  <a:pt x="49720" y="12650"/>
                </a:lnTo>
                <a:lnTo>
                  <a:pt x="49720" y="12640"/>
                </a:lnTo>
                <a:lnTo>
                  <a:pt x="49720" y="12620"/>
                </a:lnTo>
                <a:lnTo>
                  <a:pt x="49730" y="12630"/>
                </a:lnTo>
                <a:lnTo>
                  <a:pt x="49730" y="12640"/>
                </a:lnTo>
                <a:lnTo>
                  <a:pt x="49750" y="12640"/>
                </a:lnTo>
                <a:lnTo>
                  <a:pt x="49760" y="12640"/>
                </a:lnTo>
                <a:lnTo>
                  <a:pt x="49760" y="12650"/>
                </a:lnTo>
                <a:lnTo>
                  <a:pt x="49750" y="12660"/>
                </a:lnTo>
                <a:lnTo>
                  <a:pt x="49760" y="12660"/>
                </a:lnTo>
                <a:lnTo>
                  <a:pt x="49770" y="12680"/>
                </a:lnTo>
                <a:lnTo>
                  <a:pt x="49760" y="12680"/>
                </a:lnTo>
                <a:lnTo>
                  <a:pt x="49760" y="12700"/>
                </a:lnTo>
                <a:lnTo>
                  <a:pt x="49770" y="12700"/>
                </a:lnTo>
                <a:lnTo>
                  <a:pt x="49760" y="12740"/>
                </a:lnTo>
                <a:lnTo>
                  <a:pt x="49750" y="12740"/>
                </a:lnTo>
                <a:lnTo>
                  <a:pt x="49760" y="12750"/>
                </a:lnTo>
                <a:lnTo>
                  <a:pt x="49780" y="12760"/>
                </a:lnTo>
                <a:lnTo>
                  <a:pt x="49770" y="12800"/>
                </a:lnTo>
                <a:lnTo>
                  <a:pt x="49800" y="12820"/>
                </a:lnTo>
                <a:lnTo>
                  <a:pt x="49800" y="12840"/>
                </a:lnTo>
                <a:lnTo>
                  <a:pt x="49810" y="12840"/>
                </a:lnTo>
                <a:lnTo>
                  <a:pt x="49840" y="12850"/>
                </a:lnTo>
                <a:lnTo>
                  <a:pt x="49850" y="12870"/>
                </a:lnTo>
                <a:lnTo>
                  <a:pt x="49880" y="12880"/>
                </a:lnTo>
                <a:lnTo>
                  <a:pt x="49880" y="12890"/>
                </a:lnTo>
                <a:lnTo>
                  <a:pt x="49910" y="12910"/>
                </a:lnTo>
                <a:lnTo>
                  <a:pt x="49920" y="12950"/>
                </a:lnTo>
                <a:lnTo>
                  <a:pt x="49930" y="12980"/>
                </a:lnTo>
                <a:lnTo>
                  <a:pt x="49970" y="13000"/>
                </a:lnTo>
                <a:lnTo>
                  <a:pt x="49990" y="13000"/>
                </a:lnTo>
                <a:lnTo>
                  <a:pt x="50000" y="13000"/>
                </a:lnTo>
                <a:lnTo>
                  <a:pt x="50030" y="12990"/>
                </a:lnTo>
                <a:lnTo>
                  <a:pt x="50040" y="12990"/>
                </a:lnTo>
                <a:lnTo>
                  <a:pt x="50060" y="13000"/>
                </a:lnTo>
                <a:lnTo>
                  <a:pt x="50090" y="13000"/>
                </a:lnTo>
                <a:lnTo>
                  <a:pt x="50090" y="13010"/>
                </a:lnTo>
                <a:lnTo>
                  <a:pt x="50100" y="13000"/>
                </a:lnTo>
                <a:lnTo>
                  <a:pt x="50120" y="13010"/>
                </a:lnTo>
                <a:lnTo>
                  <a:pt x="50130" y="13030"/>
                </a:lnTo>
                <a:lnTo>
                  <a:pt x="50200" y="12970"/>
                </a:lnTo>
                <a:lnTo>
                  <a:pt x="50190" y="12950"/>
                </a:lnTo>
                <a:lnTo>
                  <a:pt x="50200" y="12930"/>
                </a:lnTo>
                <a:lnTo>
                  <a:pt x="50200" y="12920"/>
                </a:lnTo>
                <a:lnTo>
                  <a:pt x="50170" y="12870"/>
                </a:lnTo>
                <a:lnTo>
                  <a:pt x="50170" y="12830"/>
                </a:lnTo>
                <a:lnTo>
                  <a:pt x="50170" y="12810"/>
                </a:lnTo>
                <a:lnTo>
                  <a:pt x="50180" y="12830"/>
                </a:lnTo>
                <a:lnTo>
                  <a:pt x="50210" y="12830"/>
                </a:lnTo>
                <a:lnTo>
                  <a:pt x="50230" y="12840"/>
                </a:lnTo>
                <a:lnTo>
                  <a:pt x="50270" y="12840"/>
                </a:lnTo>
                <a:lnTo>
                  <a:pt x="50280" y="12840"/>
                </a:lnTo>
                <a:lnTo>
                  <a:pt x="50290" y="12860"/>
                </a:lnTo>
                <a:lnTo>
                  <a:pt x="50300" y="12870"/>
                </a:lnTo>
                <a:lnTo>
                  <a:pt x="50320" y="12880"/>
                </a:lnTo>
                <a:lnTo>
                  <a:pt x="50300" y="12910"/>
                </a:lnTo>
                <a:lnTo>
                  <a:pt x="50310" y="12920"/>
                </a:lnTo>
                <a:lnTo>
                  <a:pt x="50310" y="12930"/>
                </a:lnTo>
                <a:lnTo>
                  <a:pt x="50310" y="12940"/>
                </a:lnTo>
                <a:lnTo>
                  <a:pt x="50320" y="12950"/>
                </a:lnTo>
                <a:lnTo>
                  <a:pt x="50340" y="12980"/>
                </a:lnTo>
                <a:lnTo>
                  <a:pt x="50340" y="13000"/>
                </a:lnTo>
                <a:lnTo>
                  <a:pt x="50380" y="13010"/>
                </a:lnTo>
                <a:lnTo>
                  <a:pt x="50390" y="13000"/>
                </a:lnTo>
                <a:lnTo>
                  <a:pt x="50390" y="12990"/>
                </a:lnTo>
                <a:lnTo>
                  <a:pt x="50390" y="12980"/>
                </a:lnTo>
                <a:lnTo>
                  <a:pt x="50380" y="12950"/>
                </a:lnTo>
                <a:lnTo>
                  <a:pt x="50390" y="12940"/>
                </a:lnTo>
                <a:lnTo>
                  <a:pt x="50420" y="12940"/>
                </a:lnTo>
                <a:lnTo>
                  <a:pt x="50440" y="12930"/>
                </a:lnTo>
                <a:lnTo>
                  <a:pt x="50450" y="12930"/>
                </a:lnTo>
                <a:lnTo>
                  <a:pt x="50480" y="12920"/>
                </a:lnTo>
                <a:lnTo>
                  <a:pt x="50500" y="12940"/>
                </a:lnTo>
                <a:lnTo>
                  <a:pt x="50520" y="12940"/>
                </a:lnTo>
                <a:lnTo>
                  <a:pt x="50540" y="12940"/>
                </a:lnTo>
                <a:lnTo>
                  <a:pt x="50550" y="12930"/>
                </a:lnTo>
                <a:lnTo>
                  <a:pt x="50570" y="12940"/>
                </a:lnTo>
                <a:lnTo>
                  <a:pt x="50600" y="12930"/>
                </a:lnTo>
                <a:lnTo>
                  <a:pt x="50610" y="12930"/>
                </a:lnTo>
                <a:lnTo>
                  <a:pt x="50620" y="12930"/>
                </a:lnTo>
                <a:lnTo>
                  <a:pt x="50630" y="12940"/>
                </a:lnTo>
                <a:lnTo>
                  <a:pt x="50630" y="12950"/>
                </a:lnTo>
                <a:lnTo>
                  <a:pt x="50640" y="12950"/>
                </a:lnTo>
                <a:lnTo>
                  <a:pt x="50670" y="12930"/>
                </a:lnTo>
                <a:lnTo>
                  <a:pt x="50680" y="12930"/>
                </a:lnTo>
                <a:lnTo>
                  <a:pt x="50690" y="12940"/>
                </a:lnTo>
                <a:lnTo>
                  <a:pt x="50690" y="12950"/>
                </a:lnTo>
                <a:lnTo>
                  <a:pt x="50730" y="12970"/>
                </a:lnTo>
                <a:lnTo>
                  <a:pt x="50750" y="12970"/>
                </a:lnTo>
                <a:lnTo>
                  <a:pt x="50760" y="12960"/>
                </a:lnTo>
                <a:lnTo>
                  <a:pt x="50760" y="12950"/>
                </a:lnTo>
                <a:lnTo>
                  <a:pt x="50770" y="12950"/>
                </a:lnTo>
                <a:lnTo>
                  <a:pt x="50780" y="12950"/>
                </a:lnTo>
                <a:lnTo>
                  <a:pt x="50810" y="12950"/>
                </a:lnTo>
                <a:lnTo>
                  <a:pt x="50820" y="12950"/>
                </a:lnTo>
                <a:lnTo>
                  <a:pt x="50860" y="12960"/>
                </a:lnTo>
                <a:lnTo>
                  <a:pt x="50870" y="12960"/>
                </a:lnTo>
                <a:lnTo>
                  <a:pt x="50880" y="12940"/>
                </a:lnTo>
                <a:lnTo>
                  <a:pt x="50890" y="12930"/>
                </a:lnTo>
                <a:lnTo>
                  <a:pt x="50910" y="12930"/>
                </a:lnTo>
                <a:lnTo>
                  <a:pt x="50920" y="12940"/>
                </a:lnTo>
                <a:lnTo>
                  <a:pt x="50960" y="12930"/>
                </a:lnTo>
                <a:lnTo>
                  <a:pt x="51010" y="12940"/>
                </a:lnTo>
                <a:lnTo>
                  <a:pt x="51020" y="12940"/>
                </a:lnTo>
                <a:lnTo>
                  <a:pt x="51020" y="12950"/>
                </a:lnTo>
                <a:lnTo>
                  <a:pt x="51030" y="12940"/>
                </a:lnTo>
                <a:lnTo>
                  <a:pt x="51030" y="12950"/>
                </a:lnTo>
                <a:lnTo>
                  <a:pt x="51080" y="12920"/>
                </a:lnTo>
                <a:lnTo>
                  <a:pt x="51110" y="12930"/>
                </a:lnTo>
                <a:lnTo>
                  <a:pt x="51120" y="12910"/>
                </a:lnTo>
                <a:lnTo>
                  <a:pt x="51160" y="12920"/>
                </a:lnTo>
                <a:lnTo>
                  <a:pt x="51190" y="12890"/>
                </a:lnTo>
                <a:lnTo>
                  <a:pt x="51220" y="12880"/>
                </a:lnTo>
                <a:lnTo>
                  <a:pt x="51240" y="12880"/>
                </a:lnTo>
                <a:lnTo>
                  <a:pt x="51270" y="12870"/>
                </a:lnTo>
                <a:lnTo>
                  <a:pt x="51290" y="12870"/>
                </a:lnTo>
                <a:lnTo>
                  <a:pt x="51320" y="12880"/>
                </a:lnTo>
                <a:lnTo>
                  <a:pt x="51330" y="12880"/>
                </a:lnTo>
                <a:lnTo>
                  <a:pt x="51330" y="12890"/>
                </a:lnTo>
                <a:lnTo>
                  <a:pt x="51340" y="12880"/>
                </a:lnTo>
                <a:lnTo>
                  <a:pt x="51350" y="12870"/>
                </a:lnTo>
                <a:lnTo>
                  <a:pt x="51380" y="12870"/>
                </a:lnTo>
                <a:lnTo>
                  <a:pt x="51400" y="12850"/>
                </a:lnTo>
                <a:lnTo>
                  <a:pt x="51410" y="12840"/>
                </a:lnTo>
                <a:lnTo>
                  <a:pt x="51400" y="12830"/>
                </a:lnTo>
                <a:lnTo>
                  <a:pt x="51410" y="12830"/>
                </a:lnTo>
                <a:lnTo>
                  <a:pt x="51400" y="12830"/>
                </a:lnTo>
                <a:lnTo>
                  <a:pt x="51410" y="12820"/>
                </a:lnTo>
                <a:lnTo>
                  <a:pt x="51400" y="12800"/>
                </a:lnTo>
                <a:lnTo>
                  <a:pt x="51430" y="12790"/>
                </a:lnTo>
                <a:lnTo>
                  <a:pt x="51440" y="12780"/>
                </a:lnTo>
                <a:lnTo>
                  <a:pt x="51450" y="12770"/>
                </a:lnTo>
                <a:lnTo>
                  <a:pt x="51460" y="12770"/>
                </a:lnTo>
                <a:lnTo>
                  <a:pt x="51450" y="12750"/>
                </a:lnTo>
                <a:lnTo>
                  <a:pt x="51460" y="12720"/>
                </a:lnTo>
                <a:lnTo>
                  <a:pt x="51480" y="12710"/>
                </a:lnTo>
                <a:lnTo>
                  <a:pt x="51490" y="12710"/>
                </a:lnTo>
                <a:lnTo>
                  <a:pt x="51510" y="12710"/>
                </a:lnTo>
                <a:lnTo>
                  <a:pt x="51530" y="12690"/>
                </a:lnTo>
                <a:lnTo>
                  <a:pt x="51540" y="12690"/>
                </a:lnTo>
                <a:lnTo>
                  <a:pt x="51570" y="12690"/>
                </a:lnTo>
                <a:lnTo>
                  <a:pt x="51600" y="12690"/>
                </a:lnTo>
                <a:lnTo>
                  <a:pt x="51640" y="12650"/>
                </a:lnTo>
                <a:lnTo>
                  <a:pt x="51670" y="12650"/>
                </a:lnTo>
                <a:lnTo>
                  <a:pt x="51670" y="12640"/>
                </a:lnTo>
                <a:lnTo>
                  <a:pt x="51690" y="12650"/>
                </a:lnTo>
                <a:lnTo>
                  <a:pt x="51690" y="12670"/>
                </a:lnTo>
                <a:lnTo>
                  <a:pt x="51680" y="12690"/>
                </a:lnTo>
                <a:lnTo>
                  <a:pt x="51670" y="12730"/>
                </a:lnTo>
                <a:lnTo>
                  <a:pt x="51620" y="12740"/>
                </a:lnTo>
                <a:lnTo>
                  <a:pt x="51600" y="12750"/>
                </a:lnTo>
                <a:lnTo>
                  <a:pt x="51580" y="12750"/>
                </a:lnTo>
                <a:lnTo>
                  <a:pt x="51580" y="12770"/>
                </a:lnTo>
                <a:lnTo>
                  <a:pt x="51560" y="12790"/>
                </a:lnTo>
                <a:lnTo>
                  <a:pt x="51570" y="12790"/>
                </a:lnTo>
                <a:lnTo>
                  <a:pt x="51580" y="12810"/>
                </a:lnTo>
                <a:lnTo>
                  <a:pt x="51600" y="12840"/>
                </a:lnTo>
                <a:lnTo>
                  <a:pt x="51660" y="12830"/>
                </a:lnTo>
                <a:lnTo>
                  <a:pt x="51710" y="12810"/>
                </a:lnTo>
                <a:lnTo>
                  <a:pt x="51740" y="12810"/>
                </a:lnTo>
                <a:lnTo>
                  <a:pt x="51770" y="12820"/>
                </a:lnTo>
                <a:lnTo>
                  <a:pt x="51880" y="12800"/>
                </a:lnTo>
                <a:lnTo>
                  <a:pt x="51900" y="12860"/>
                </a:lnTo>
                <a:lnTo>
                  <a:pt x="51870" y="12990"/>
                </a:lnTo>
                <a:lnTo>
                  <a:pt x="51870" y="13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