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Tebessa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ebe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520" y="19450"/>
                </a:moveTo>
                <a:lnTo>
                  <a:pt x="74580" y="18890"/>
                </a:lnTo>
                <a:lnTo>
                  <a:pt x="74650" y="18640"/>
                </a:lnTo>
                <a:lnTo>
                  <a:pt x="74730" y="18400"/>
                </a:lnTo>
                <a:lnTo>
                  <a:pt x="74740" y="18380"/>
                </a:lnTo>
                <a:lnTo>
                  <a:pt x="74820" y="18300"/>
                </a:lnTo>
                <a:lnTo>
                  <a:pt x="74840" y="18250"/>
                </a:lnTo>
                <a:lnTo>
                  <a:pt x="74850" y="18230"/>
                </a:lnTo>
                <a:lnTo>
                  <a:pt x="74870" y="18180"/>
                </a:lnTo>
                <a:lnTo>
                  <a:pt x="74890" y="18160"/>
                </a:lnTo>
                <a:lnTo>
                  <a:pt x="74900" y="18130"/>
                </a:lnTo>
                <a:lnTo>
                  <a:pt x="74920" y="18100"/>
                </a:lnTo>
                <a:lnTo>
                  <a:pt x="74940" y="18080"/>
                </a:lnTo>
                <a:lnTo>
                  <a:pt x="74940" y="18070"/>
                </a:lnTo>
                <a:lnTo>
                  <a:pt x="74940" y="18060"/>
                </a:lnTo>
                <a:lnTo>
                  <a:pt x="75060" y="17880"/>
                </a:lnTo>
                <a:lnTo>
                  <a:pt x="75050" y="17880"/>
                </a:lnTo>
                <a:lnTo>
                  <a:pt x="75060" y="17870"/>
                </a:lnTo>
                <a:lnTo>
                  <a:pt x="75090" y="17820"/>
                </a:lnTo>
                <a:lnTo>
                  <a:pt x="75100" y="17800"/>
                </a:lnTo>
                <a:lnTo>
                  <a:pt x="75160" y="17720"/>
                </a:lnTo>
                <a:lnTo>
                  <a:pt x="75210" y="17590"/>
                </a:lnTo>
                <a:lnTo>
                  <a:pt x="75230" y="17510"/>
                </a:lnTo>
                <a:lnTo>
                  <a:pt x="75230" y="17430"/>
                </a:lnTo>
                <a:lnTo>
                  <a:pt x="75240" y="17380"/>
                </a:lnTo>
                <a:lnTo>
                  <a:pt x="75240" y="17360"/>
                </a:lnTo>
                <a:lnTo>
                  <a:pt x="75220" y="17340"/>
                </a:lnTo>
                <a:lnTo>
                  <a:pt x="75220" y="17320"/>
                </a:lnTo>
                <a:lnTo>
                  <a:pt x="75220" y="17250"/>
                </a:lnTo>
                <a:lnTo>
                  <a:pt x="75190" y="17220"/>
                </a:lnTo>
                <a:lnTo>
                  <a:pt x="75150" y="17160"/>
                </a:lnTo>
                <a:lnTo>
                  <a:pt x="75130" y="17140"/>
                </a:lnTo>
                <a:lnTo>
                  <a:pt x="75120" y="17100"/>
                </a:lnTo>
                <a:lnTo>
                  <a:pt x="75100" y="17050"/>
                </a:lnTo>
                <a:lnTo>
                  <a:pt x="75110" y="17030"/>
                </a:lnTo>
                <a:lnTo>
                  <a:pt x="75150" y="16990"/>
                </a:lnTo>
                <a:lnTo>
                  <a:pt x="75150" y="16980"/>
                </a:lnTo>
                <a:lnTo>
                  <a:pt x="75140" y="16970"/>
                </a:lnTo>
                <a:lnTo>
                  <a:pt x="75140" y="16960"/>
                </a:lnTo>
                <a:lnTo>
                  <a:pt x="75160" y="16940"/>
                </a:lnTo>
                <a:lnTo>
                  <a:pt x="75170" y="16930"/>
                </a:lnTo>
                <a:lnTo>
                  <a:pt x="75160" y="16900"/>
                </a:lnTo>
                <a:lnTo>
                  <a:pt x="75170" y="16860"/>
                </a:lnTo>
                <a:lnTo>
                  <a:pt x="75220" y="16800"/>
                </a:lnTo>
                <a:lnTo>
                  <a:pt x="75240" y="16770"/>
                </a:lnTo>
                <a:lnTo>
                  <a:pt x="75280" y="16640"/>
                </a:lnTo>
                <a:lnTo>
                  <a:pt x="75270" y="16630"/>
                </a:lnTo>
                <a:lnTo>
                  <a:pt x="75250" y="16630"/>
                </a:lnTo>
                <a:lnTo>
                  <a:pt x="75270" y="16550"/>
                </a:lnTo>
                <a:lnTo>
                  <a:pt x="75250" y="16490"/>
                </a:lnTo>
                <a:lnTo>
                  <a:pt x="75240" y="16440"/>
                </a:lnTo>
                <a:lnTo>
                  <a:pt x="75230" y="16390"/>
                </a:lnTo>
                <a:lnTo>
                  <a:pt x="75200" y="16360"/>
                </a:lnTo>
                <a:lnTo>
                  <a:pt x="75170" y="16290"/>
                </a:lnTo>
                <a:lnTo>
                  <a:pt x="75140" y="16270"/>
                </a:lnTo>
                <a:lnTo>
                  <a:pt x="75140" y="16260"/>
                </a:lnTo>
                <a:lnTo>
                  <a:pt x="75140" y="16180"/>
                </a:lnTo>
                <a:lnTo>
                  <a:pt x="75140" y="16170"/>
                </a:lnTo>
                <a:lnTo>
                  <a:pt x="75130" y="16140"/>
                </a:lnTo>
                <a:lnTo>
                  <a:pt x="75120" y="16130"/>
                </a:lnTo>
                <a:lnTo>
                  <a:pt x="75090" y="16150"/>
                </a:lnTo>
                <a:lnTo>
                  <a:pt x="75070" y="16170"/>
                </a:lnTo>
                <a:lnTo>
                  <a:pt x="75050" y="16170"/>
                </a:lnTo>
                <a:lnTo>
                  <a:pt x="75030" y="16180"/>
                </a:lnTo>
                <a:lnTo>
                  <a:pt x="75020" y="16180"/>
                </a:lnTo>
                <a:lnTo>
                  <a:pt x="74960" y="16130"/>
                </a:lnTo>
                <a:lnTo>
                  <a:pt x="74930" y="16100"/>
                </a:lnTo>
                <a:lnTo>
                  <a:pt x="74910" y="16100"/>
                </a:lnTo>
                <a:lnTo>
                  <a:pt x="74880" y="16110"/>
                </a:lnTo>
                <a:lnTo>
                  <a:pt x="74870" y="16100"/>
                </a:lnTo>
                <a:lnTo>
                  <a:pt x="74860" y="16100"/>
                </a:lnTo>
                <a:lnTo>
                  <a:pt x="74860" y="16150"/>
                </a:lnTo>
                <a:lnTo>
                  <a:pt x="74830" y="16200"/>
                </a:lnTo>
                <a:lnTo>
                  <a:pt x="74790" y="16240"/>
                </a:lnTo>
                <a:lnTo>
                  <a:pt x="74750" y="16260"/>
                </a:lnTo>
                <a:lnTo>
                  <a:pt x="74710" y="16300"/>
                </a:lnTo>
                <a:lnTo>
                  <a:pt x="74700" y="16320"/>
                </a:lnTo>
                <a:lnTo>
                  <a:pt x="74680" y="16400"/>
                </a:lnTo>
                <a:lnTo>
                  <a:pt x="74640" y="16480"/>
                </a:lnTo>
                <a:lnTo>
                  <a:pt x="74640" y="16500"/>
                </a:lnTo>
                <a:lnTo>
                  <a:pt x="74620" y="16530"/>
                </a:lnTo>
                <a:lnTo>
                  <a:pt x="74610" y="16570"/>
                </a:lnTo>
                <a:lnTo>
                  <a:pt x="74610" y="16600"/>
                </a:lnTo>
                <a:lnTo>
                  <a:pt x="74640" y="16640"/>
                </a:lnTo>
                <a:lnTo>
                  <a:pt x="74650" y="16640"/>
                </a:lnTo>
                <a:lnTo>
                  <a:pt x="74660" y="16620"/>
                </a:lnTo>
                <a:lnTo>
                  <a:pt x="74670" y="16570"/>
                </a:lnTo>
                <a:lnTo>
                  <a:pt x="74690" y="16560"/>
                </a:lnTo>
                <a:lnTo>
                  <a:pt x="74710" y="16540"/>
                </a:lnTo>
                <a:lnTo>
                  <a:pt x="74710" y="16550"/>
                </a:lnTo>
                <a:lnTo>
                  <a:pt x="74680" y="16590"/>
                </a:lnTo>
                <a:lnTo>
                  <a:pt x="74670" y="16630"/>
                </a:lnTo>
                <a:lnTo>
                  <a:pt x="74700" y="16700"/>
                </a:lnTo>
                <a:lnTo>
                  <a:pt x="74690" y="16730"/>
                </a:lnTo>
                <a:lnTo>
                  <a:pt x="74700" y="16750"/>
                </a:lnTo>
                <a:lnTo>
                  <a:pt x="74700" y="16760"/>
                </a:lnTo>
                <a:lnTo>
                  <a:pt x="74680" y="16780"/>
                </a:lnTo>
                <a:lnTo>
                  <a:pt x="74680" y="16810"/>
                </a:lnTo>
                <a:lnTo>
                  <a:pt x="74670" y="16830"/>
                </a:lnTo>
                <a:lnTo>
                  <a:pt x="74680" y="16860"/>
                </a:lnTo>
                <a:lnTo>
                  <a:pt x="74680" y="16880"/>
                </a:lnTo>
                <a:lnTo>
                  <a:pt x="74670" y="16880"/>
                </a:lnTo>
                <a:lnTo>
                  <a:pt x="74670" y="16870"/>
                </a:lnTo>
                <a:lnTo>
                  <a:pt x="74650" y="16820"/>
                </a:lnTo>
                <a:lnTo>
                  <a:pt x="74660" y="16800"/>
                </a:lnTo>
                <a:lnTo>
                  <a:pt x="74660" y="16770"/>
                </a:lnTo>
                <a:lnTo>
                  <a:pt x="74660" y="16740"/>
                </a:lnTo>
                <a:lnTo>
                  <a:pt x="74650" y="16720"/>
                </a:lnTo>
                <a:lnTo>
                  <a:pt x="74650" y="16700"/>
                </a:lnTo>
                <a:lnTo>
                  <a:pt x="74630" y="16670"/>
                </a:lnTo>
                <a:lnTo>
                  <a:pt x="74600" y="16620"/>
                </a:lnTo>
                <a:lnTo>
                  <a:pt x="74590" y="16580"/>
                </a:lnTo>
                <a:lnTo>
                  <a:pt x="74570" y="16560"/>
                </a:lnTo>
                <a:lnTo>
                  <a:pt x="74540" y="16520"/>
                </a:lnTo>
                <a:lnTo>
                  <a:pt x="74530" y="16500"/>
                </a:lnTo>
                <a:lnTo>
                  <a:pt x="74540" y="16470"/>
                </a:lnTo>
                <a:lnTo>
                  <a:pt x="74520" y="16460"/>
                </a:lnTo>
                <a:lnTo>
                  <a:pt x="74510" y="16440"/>
                </a:lnTo>
                <a:lnTo>
                  <a:pt x="74510" y="16430"/>
                </a:lnTo>
                <a:lnTo>
                  <a:pt x="74540" y="16370"/>
                </a:lnTo>
                <a:lnTo>
                  <a:pt x="74550" y="16310"/>
                </a:lnTo>
                <a:lnTo>
                  <a:pt x="74560" y="16300"/>
                </a:lnTo>
                <a:lnTo>
                  <a:pt x="74580" y="16270"/>
                </a:lnTo>
                <a:lnTo>
                  <a:pt x="74570" y="16210"/>
                </a:lnTo>
                <a:lnTo>
                  <a:pt x="74580" y="16170"/>
                </a:lnTo>
                <a:lnTo>
                  <a:pt x="74590" y="16130"/>
                </a:lnTo>
                <a:lnTo>
                  <a:pt x="74600" y="16110"/>
                </a:lnTo>
                <a:lnTo>
                  <a:pt x="74600" y="16090"/>
                </a:lnTo>
                <a:lnTo>
                  <a:pt x="74620" y="16080"/>
                </a:lnTo>
                <a:lnTo>
                  <a:pt x="74680" y="16020"/>
                </a:lnTo>
                <a:lnTo>
                  <a:pt x="74690" y="16020"/>
                </a:lnTo>
                <a:lnTo>
                  <a:pt x="74670" y="15990"/>
                </a:lnTo>
                <a:lnTo>
                  <a:pt x="74670" y="15980"/>
                </a:lnTo>
                <a:lnTo>
                  <a:pt x="74680" y="15970"/>
                </a:lnTo>
                <a:lnTo>
                  <a:pt x="74720" y="15950"/>
                </a:lnTo>
                <a:lnTo>
                  <a:pt x="74770" y="15940"/>
                </a:lnTo>
                <a:lnTo>
                  <a:pt x="74780" y="15910"/>
                </a:lnTo>
                <a:lnTo>
                  <a:pt x="74780" y="15810"/>
                </a:lnTo>
                <a:lnTo>
                  <a:pt x="74790" y="15780"/>
                </a:lnTo>
                <a:lnTo>
                  <a:pt x="74790" y="15760"/>
                </a:lnTo>
                <a:lnTo>
                  <a:pt x="74830" y="15710"/>
                </a:lnTo>
                <a:lnTo>
                  <a:pt x="74880" y="15630"/>
                </a:lnTo>
                <a:lnTo>
                  <a:pt x="75080" y="15520"/>
                </a:lnTo>
                <a:lnTo>
                  <a:pt x="75110" y="15540"/>
                </a:lnTo>
                <a:lnTo>
                  <a:pt x="75440" y="15040"/>
                </a:lnTo>
                <a:lnTo>
                  <a:pt x="75350" y="14890"/>
                </a:lnTo>
                <a:lnTo>
                  <a:pt x="75250" y="14740"/>
                </a:lnTo>
                <a:lnTo>
                  <a:pt x="75240" y="14710"/>
                </a:lnTo>
                <a:lnTo>
                  <a:pt x="75230" y="14640"/>
                </a:lnTo>
                <a:lnTo>
                  <a:pt x="75230" y="14620"/>
                </a:lnTo>
                <a:lnTo>
                  <a:pt x="75240" y="14620"/>
                </a:lnTo>
                <a:lnTo>
                  <a:pt x="75260" y="14610"/>
                </a:lnTo>
                <a:lnTo>
                  <a:pt x="75270" y="14600"/>
                </a:lnTo>
                <a:lnTo>
                  <a:pt x="75350" y="14540"/>
                </a:lnTo>
                <a:lnTo>
                  <a:pt x="75370" y="14510"/>
                </a:lnTo>
                <a:lnTo>
                  <a:pt x="75390" y="14490"/>
                </a:lnTo>
                <a:lnTo>
                  <a:pt x="75410" y="14460"/>
                </a:lnTo>
                <a:lnTo>
                  <a:pt x="75390" y="14470"/>
                </a:lnTo>
                <a:lnTo>
                  <a:pt x="75340" y="14440"/>
                </a:lnTo>
                <a:lnTo>
                  <a:pt x="75320" y="14430"/>
                </a:lnTo>
                <a:lnTo>
                  <a:pt x="75300" y="14410"/>
                </a:lnTo>
                <a:lnTo>
                  <a:pt x="75290" y="14400"/>
                </a:lnTo>
                <a:lnTo>
                  <a:pt x="75270" y="14360"/>
                </a:lnTo>
                <a:lnTo>
                  <a:pt x="75260" y="14340"/>
                </a:lnTo>
                <a:lnTo>
                  <a:pt x="75260" y="14330"/>
                </a:lnTo>
                <a:lnTo>
                  <a:pt x="75290" y="14310"/>
                </a:lnTo>
                <a:lnTo>
                  <a:pt x="75290" y="14300"/>
                </a:lnTo>
                <a:lnTo>
                  <a:pt x="75280" y="14280"/>
                </a:lnTo>
                <a:lnTo>
                  <a:pt x="75290" y="14270"/>
                </a:lnTo>
                <a:lnTo>
                  <a:pt x="75280" y="14250"/>
                </a:lnTo>
                <a:lnTo>
                  <a:pt x="75290" y="14190"/>
                </a:lnTo>
                <a:lnTo>
                  <a:pt x="75270" y="14160"/>
                </a:lnTo>
                <a:lnTo>
                  <a:pt x="75270" y="14130"/>
                </a:lnTo>
                <a:lnTo>
                  <a:pt x="75270" y="14110"/>
                </a:lnTo>
                <a:lnTo>
                  <a:pt x="75270" y="14090"/>
                </a:lnTo>
                <a:lnTo>
                  <a:pt x="75320" y="14050"/>
                </a:lnTo>
                <a:lnTo>
                  <a:pt x="75320" y="14040"/>
                </a:lnTo>
                <a:lnTo>
                  <a:pt x="75300" y="14010"/>
                </a:lnTo>
                <a:lnTo>
                  <a:pt x="75310" y="14010"/>
                </a:lnTo>
                <a:lnTo>
                  <a:pt x="75330" y="14010"/>
                </a:lnTo>
                <a:lnTo>
                  <a:pt x="75290" y="13960"/>
                </a:lnTo>
                <a:lnTo>
                  <a:pt x="75300" y="13950"/>
                </a:lnTo>
                <a:lnTo>
                  <a:pt x="75280" y="13940"/>
                </a:lnTo>
                <a:lnTo>
                  <a:pt x="75270" y="13930"/>
                </a:lnTo>
                <a:lnTo>
                  <a:pt x="75250" y="13910"/>
                </a:lnTo>
                <a:lnTo>
                  <a:pt x="75280" y="13850"/>
                </a:lnTo>
                <a:lnTo>
                  <a:pt x="75260" y="13830"/>
                </a:lnTo>
                <a:lnTo>
                  <a:pt x="75300" y="13800"/>
                </a:lnTo>
                <a:lnTo>
                  <a:pt x="75410" y="13770"/>
                </a:lnTo>
                <a:lnTo>
                  <a:pt x="75450" y="13770"/>
                </a:lnTo>
                <a:lnTo>
                  <a:pt x="75470" y="13760"/>
                </a:lnTo>
                <a:lnTo>
                  <a:pt x="75510" y="13760"/>
                </a:lnTo>
                <a:lnTo>
                  <a:pt x="75540" y="13780"/>
                </a:lnTo>
                <a:lnTo>
                  <a:pt x="75590" y="13730"/>
                </a:lnTo>
                <a:lnTo>
                  <a:pt x="75640" y="13730"/>
                </a:lnTo>
                <a:lnTo>
                  <a:pt x="75700" y="13700"/>
                </a:lnTo>
                <a:lnTo>
                  <a:pt x="75830" y="13670"/>
                </a:lnTo>
                <a:lnTo>
                  <a:pt x="75900" y="13640"/>
                </a:lnTo>
                <a:lnTo>
                  <a:pt x="75920" y="13620"/>
                </a:lnTo>
                <a:lnTo>
                  <a:pt x="75940" y="13650"/>
                </a:lnTo>
                <a:lnTo>
                  <a:pt x="76050" y="13610"/>
                </a:lnTo>
                <a:lnTo>
                  <a:pt x="76080" y="13570"/>
                </a:lnTo>
                <a:lnTo>
                  <a:pt x="76100" y="13520"/>
                </a:lnTo>
                <a:lnTo>
                  <a:pt x="76140" y="13470"/>
                </a:lnTo>
                <a:lnTo>
                  <a:pt x="76170" y="13440"/>
                </a:lnTo>
                <a:lnTo>
                  <a:pt x="76190" y="13430"/>
                </a:lnTo>
                <a:lnTo>
                  <a:pt x="76200" y="13400"/>
                </a:lnTo>
                <a:lnTo>
                  <a:pt x="76230" y="13370"/>
                </a:lnTo>
                <a:lnTo>
                  <a:pt x="76260" y="13350"/>
                </a:lnTo>
                <a:lnTo>
                  <a:pt x="76280" y="13330"/>
                </a:lnTo>
                <a:lnTo>
                  <a:pt x="76330" y="13290"/>
                </a:lnTo>
                <a:lnTo>
                  <a:pt x="76350" y="13270"/>
                </a:lnTo>
                <a:lnTo>
                  <a:pt x="76390" y="13230"/>
                </a:lnTo>
                <a:lnTo>
                  <a:pt x="76430" y="13200"/>
                </a:lnTo>
                <a:lnTo>
                  <a:pt x="76430" y="13140"/>
                </a:lnTo>
                <a:lnTo>
                  <a:pt x="76440" y="13080"/>
                </a:lnTo>
                <a:lnTo>
                  <a:pt x="76470" y="13040"/>
                </a:lnTo>
                <a:lnTo>
                  <a:pt x="76500" y="13020"/>
                </a:lnTo>
                <a:lnTo>
                  <a:pt x="76530" y="13020"/>
                </a:lnTo>
                <a:lnTo>
                  <a:pt x="76550" y="13010"/>
                </a:lnTo>
                <a:lnTo>
                  <a:pt x="76630" y="12980"/>
                </a:lnTo>
                <a:lnTo>
                  <a:pt x="76640" y="12960"/>
                </a:lnTo>
                <a:lnTo>
                  <a:pt x="76670" y="12950"/>
                </a:lnTo>
                <a:lnTo>
                  <a:pt x="76680" y="12940"/>
                </a:lnTo>
                <a:lnTo>
                  <a:pt x="76710" y="12940"/>
                </a:lnTo>
                <a:lnTo>
                  <a:pt x="76720" y="12920"/>
                </a:lnTo>
                <a:lnTo>
                  <a:pt x="76770" y="12910"/>
                </a:lnTo>
                <a:lnTo>
                  <a:pt x="76800" y="12880"/>
                </a:lnTo>
                <a:lnTo>
                  <a:pt x="76890" y="12840"/>
                </a:lnTo>
                <a:lnTo>
                  <a:pt x="76960" y="12800"/>
                </a:lnTo>
                <a:lnTo>
                  <a:pt x="76970" y="12800"/>
                </a:lnTo>
                <a:lnTo>
                  <a:pt x="76990" y="12810"/>
                </a:lnTo>
                <a:lnTo>
                  <a:pt x="77000" y="12800"/>
                </a:lnTo>
                <a:lnTo>
                  <a:pt x="77010" y="12800"/>
                </a:lnTo>
                <a:lnTo>
                  <a:pt x="77020" y="12820"/>
                </a:lnTo>
                <a:lnTo>
                  <a:pt x="77040" y="12810"/>
                </a:lnTo>
                <a:lnTo>
                  <a:pt x="77040" y="12850"/>
                </a:lnTo>
                <a:lnTo>
                  <a:pt x="77050" y="12860"/>
                </a:lnTo>
                <a:lnTo>
                  <a:pt x="77060" y="12870"/>
                </a:lnTo>
                <a:lnTo>
                  <a:pt x="77090" y="12860"/>
                </a:lnTo>
                <a:lnTo>
                  <a:pt x="77120" y="12850"/>
                </a:lnTo>
                <a:lnTo>
                  <a:pt x="77140" y="12830"/>
                </a:lnTo>
                <a:lnTo>
                  <a:pt x="77160" y="12790"/>
                </a:lnTo>
                <a:lnTo>
                  <a:pt x="77200" y="12770"/>
                </a:lnTo>
                <a:lnTo>
                  <a:pt x="77220" y="12740"/>
                </a:lnTo>
                <a:lnTo>
                  <a:pt x="77250" y="12730"/>
                </a:lnTo>
                <a:lnTo>
                  <a:pt x="77280" y="12730"/>
                </a:lnTo>
                <a:lnTo>
                  <a:pt x="77290" y="12740"/>
                </a:lnTo>
                <a:lnTo>
                  <a:pt x="77320" y="12730"/>
                </a:lnTo>
                <a:lnTo>
                  <a:pt x="77340" y="12740"/>
                </a:lnTo>
                <a:lnTo>
                  <a:pt x="77330" y="12720"/>
                </a:lnTo>
                <a:lnTo>
                  <a:pt x="77310" y="12670"/>
                </a:lnTo>
                <a:lnTo>
                  <a:pt x="77310" y="12660"/>
                </a:lnTo>
                <a:lnTo>
                  <a:pt x="77290" y="12630"/>
                </a:lnTo>
                <a:lnTo>
                  <a:pt x="77280" y="12620"/>
                </a:lnTo>
                <a:lnTo>
                  <a:pt x="77250" y="12610"/>
                </a:lnTo>
                <a:lnTo>
                  <a:pt x="77230" y="12590"/>
                </a:lnTo>
                <a:lnTo>
                  <a:pt x="77240" y="12580"/>
                </a:lnTo>
                <a:lnTo>
                  <a:pt x="77230" y="12570"/>
                </a:lnTo>
                <a:lnTo>
                  <a:pt x="77210" y="12560"/>
                </a:lnTo>
                <a:lnTo>
                  <a:pt x="77200" y="12530"/>
                </a:lnTo>
                <a:lnTo>
                  <a:pt x="77190" y="12520"/>
                </a:lnTo>
                <a:lnTo>
                  <a:pt x="77190" y="12490"/>
                </a:lnTo>
                <a:lnTo>
                  <a:pt x="77180" y="12480"/>
                </a:lnTo>
                <a:lnTo>
                  <a:pt x="77190" y="12470"/>
                </a:lnTo>
                <a:lnTo>
                  <a:pt x="77170" y="12450"/>
                </a:lnTo>
                <a:lnTo>
                  <a:pt x="77160" y="12420"/>
                </a:lnTo>
                <a:lnTo>
                  <a:pt x="77160" y="12410"/>
                </a:lnTo>
                <a:lnTo>
                  <a:pt x="77160" y="12400"/>
                </a:lnTo>
                <a:lnTo>
                  <a:pt x="77130" y="12380"/>
                </a:lnTo>
                <a:lnTo>
                  <a:pt x="77130" y="12350"/>
                </a:lnTo>
                <a:lnTo>
                  <a:pt x="77120" y="12340"/>
                </a:lnTo>
                <a:lnTo>
                  <a:pt x="77120" y="12330"/>
                </a:lnTo>
                <a:lnTo>
                  <a:pt x="77120" y="12340"/>
                </a:lnTo>
                <a:lnTo>
                  <a:pt x="77130" y="12320"/>
                </a:lnTo>
                <a:lnTo>
                  <a:pt x="77120" y="12310"/>
                </a:lnTo>
                <a:lnTo>
                  <a:pt x="77120" y="12290"/>
                </a:lnTo>
                <a:lnTo>
                  <a:pt x="77130" y="12270"/>
                </a:lnTo>
                <a:lnTo>
                  <a:pt x="77120" y="12260"/>
                </a:lnTo>
                <a:lnTo>
                  <a:pt x="77120" y="12230"/>
                </a:lnTo>
                <a:lnTo>
                  <a:pt x="77110" y="12220"/>
                </a:lnTo>
                <a:lnTo>
                  <a:pt x="77120" y="12210"/>
                </a:lnTo>
                <a:lnTo>
                  <a:pt x="77110" y="12200"/>
                </a:lnTo>
                <a:lnTo>
                  <a:pt x="77120" y="12190"/>
                </a:lnTo>
                <a:lnTo>
                  <a:pt x="77100" y="12180"/>
                </a:lnTo>
                <a:lnTo>
                  <a:pt x="77100" y="12170"/>
                </a:lnTo>
                <a:lnTo>
                  <a:pt x="77090" y="12170"/>
                </a:lnTo>
                <a:lnTo>
                  <a:pt x="77100" y="12160"/>
                </a:lnTo>
                <a:lnTo>
                  <a:pt x="77090" y="12160"/>
                </a:lnTo>
                <a:lnTo>
                  <a:pt x="77090" y="12140"/>
                </a:lnTo>
                <a:lnTo>
                  <a:pt x="77090" y="12120"/>
                </a:lnTo>
                <a:lnTo>
                  <a:pt x="77100" y="12100"/>
                </a:lnTo>
                <a:lnTo>
                  <a:pt x="77090" y="12090"/>
                </a:lnTo>
                <a:lnTo>
                  <a:pt x="77090" y="12070"/>
                </a:lnTo>
                <a:lnTo>
                  <a:pt x="77090" y="12060"/>
                </a:lnTo>
                <a:lnTo>
                  <a:pt x="77100" y="12050"/>
                </a:lnTo>
                <a:lnTo>
                  <a:pt x="77100" y="12040"/>
                </a:lnTo>
                <a:lnTo>
                  <a:pt x="77090" y="12030"/>
                </a:lnTo>
                <a:lnTo>
                  <a:pt x="77100" y="12020"/>
                </a:lnTo>
                <a:lnTo>
                  <a:pt x="77080" y="12000"/>
                </a:lnTo>
                <a:lnTo>
                  <a:pt x="77090" y="11990"/>
                </a:lnTo>
                <a:lnTo>
                  <a:pt x="77090" y="11980"/>
                </a:lnTo>
                <a:lnTo>
                  <a:pt x="77100" y="11980"/>
                </a:lnTo>
                <a:lnTo>
                  <a:pt x="77100" y="11970"/>
                </a:lnTo>
                <a:lnTo>
                  <a:pt x="77090" y="11960"/>
                </a:lnTo>
                <a:lnTo>
                  <a:pt x="77080" y="11960"/>
                </a:lnTo>
                <a:lnTo>
                  <a:pt x="77070" y="11950"/>
                </a:lnTo>
                <a:lnTo>
                  <a:pt x="77080" y="11950"/>
                </a:lnTo>
                <a:lnTo>
                  <a:pt x="77070" y="11940"/>
                </a:lnTo>
                <a:lnTo>
                  <a:pt x="77080" y="11930"/>
                </a:lnTo>
                <a:lnTo>
                  <a:pt x="77090" y="11920"/>
                </a:lnTo>
                <a:lnTo>
                  <a:pt x="77140" y="11920"/>
                </a:lnTo>
                <a:lnTo>
                  <a:pt x="77130" y="11930"/>
                </a:lnTo>
                <a:lnTo>
                  <a:pt x="77160" y="11940"/>
                </a:lnTo>
                <a:lnTo>
                  <a:pt x="77160" y="11930"/>
                </a:lnTo>
                <a:lnTo>
                  <a:pt x="77170" y="11940"/>
                </a:lnTo>
                <a:lnTo>
                  <a:pt x="77180" y="11940"/>
                </a:lnTo>
                <a:lnTo>
                  <a:pt x="77180" y="11930"/>
                </a:lnTo>
                <a:lnTo>
                  <a:pt x="77190" y="11920"/>
                </a:lnTo>
                <a:lnTo>
                  <a:pt x="77220" y="11920"/>
                </a:lnTo>
                <a:lnTo>
                  <a:pt x="77220" y="11910"/>
                </a:lnTo>
                <a:lnTo>
                  <a:pt x="77220" y="11900"/>
                </a:lnTo>
                <a:lnTo>
                  <a:pt x="77230" y="11900"/>
                </a:lnTo>
                <a:lnTo>
                  <a:pt x="77220" y="11880"/>
                </a:lnTo>
                <a:lnTo>
                  <a:pt x="77230" y="11870"/>
                </a:lnTo>
                <a:lnTo>
                  <a:pt x="77220" y="11850"/>
                </a:lnTo>
                <a:lnTo>
                  <a:pt x="77220" y="11830"/>
                </a:lnTo>
                <a:lnTo>
                  <a:pt x="77230" y="11830"/>
                </a:lnTo>
                <a:lnTo>
                  <a:pt x="77240" y="11800"/>
                </a:lnTo>
                <a:lnTo>
                  <a:pt x="77220" y="11810"/>
                </a:lnTo>
                <a:lnTo>
                  <a:pt x="77200" y="11810"/>
                </a:lnTo>
                <a:lnTo>
                  <a:pt x="77200" y="11820"/>
                </a:lnTo>
                <a:lnTo>
                  <a:pt x="77190" y="11820"/>
                </a:lnTo>
                <a:lnTo>
                  <a:pt x="77170" y="11820"/>
                </a:lnTo>
                <a:lnTo>
                  <a:pt x="77160" y="11810"/>
                </a:lnTo>
                <a:lnTo>
                  <a:pt x="77150" y="11810"/>
                </a:lnTo>
                <a:lnTo>
                  <a:pt x="77130" y="11790"/>
                </a:lnTo>
                <a:lnTo>
                  <a:pt x="77100" y="11800"/>
                </a:lnTo>
                <a:lnTo>
                  <a:pt x="77090" y="11800"/>
                </a:lnTo>
                <a:lnTo>
                  <a:pt x="77070" y="11770"/>
                </a:lnTo>
                <a:lnTo>
                  <a:pt x="77030" y="11770"/>
                </a:lnTo>
                <a:lnTo>
                  <a:pt x="77030" y="11760"/>
                </a:lnTo>
                <a:lnTo>
                  <a:pt x="77020" y="11750"/>
                </a:lnTo>
                <a:lnTo>
                  <a:pt x="76970" y="11700"/>
                </a:lnTo>
                <a:lnTo>
                  <a:pt x="76960" y="11670"/>
                </a:lnTo>
                <a:lnTo>
                  <a:pt x="76940" y="11660"/>
                </a:lnTo>
                <a:lnTo>
                  <a:pt x="76910" y="11630"/>
                </a:lnTo>
                <a:lnTo>
                  <a:pt x="76910" y="11620"/>
                </a:lnTo>
                <a:lnTo>
                  <a:pt x="76900" y="11600"/>
                </a:lnTo>
                <a:lnTo>
                  <a:pt x="76930" y="11560"/>
                </a:lnTo>
                <a:lnTo>
                  <a:pt x="76940" y="11540"/>
                </a:lnTo>
                <a:lnTo>
                  <a:pt x="76940" y="11500"/>
                </a:lnTo>
                <a:lnTo>
                  <a:pt x="76890" y="11390"/>
                </a:lnTo>
                <a:lnTo>
                  <a:pt x="76840" y="11300"/>
                </a:lnTo>
                <a:lnTo>
                  <a:pt x="76840" y="11250"/>
                </a:lnTo>
                <a:lnTo>
                  <a:pt x="76840" y="11240"/>
                </a:lnTo>
                <a:lnTo>
                  <a:pt x="76830" y="11180"/>
                </a:lnTo>
                <a:lnTo>
                  <a:pt x="76750" y="11150"/>
                </a:lnTo>
                <a:lnTo>
                  <a:pt x="76720" y="11110"/>
                </a:lnTo>
                <a:lnTo>
                  <a:pt x="76690" y="11090"/>
                </a:lnTo>
                <a:lnTo>
                  <a:pt x="76680" y="11090"/>
                </a:lnTo>
                <a:lnTo>
                  <a:pt x="76680" y="11080"/>
                </a:lnTo>
                <a:lnTo>
                  <a:pt x="76670" y="11070"/>
                </a:lnTo>
                <a:lnTo>
                  <a:pt x="76680" y="11040"/>
                </a:lnTo>
                <a:lnTo>
                  <a:pt x="76680" y="11000"/>
                </a:lnTo>
                <a:lnTo>
                  <a:pt x="76690" y="10970"/>
                </a:lnTo>
                <a:lnTo>
                  <a:pt x="76700" y="10930"/>
                </a:lnTo>
                <a:lnTo>
                  <a:pt x="76730" y="10870"/>
                </a:lnTo>
                <a:lnTo>
                  <a:pt x="76760" y="10840"/>
                </a:lnTo>
                <a:lnTo>
                  <a:pt x="76770" y="10810"/>
                </a:lnTo>
                <a:lnTo>
                  <a:pt x="76780" y="10810"/>
                </a:lnTo>
                <a:lnTo>
                  <a:pt x="76780" y="10860"/>
                </a:lnTo>
                <a:lnTo>
                  <a:pt x="76810" y="10870"/>
                </a:lnTo>
                <a:lnTo>
                  <a:pt x="76850" y="10850"/>
                </a:lnTo>
                <a:lnTo>
                  <a:pt x="76880" y="10890"/>
                </a:lnTo>
                <a:lnTo>
                  <a:pt x="76910" y="10910"/>
                </a:lnTo>
                <a:lnTo>
                  <a:pt x="76910" y="10890"/>
                </a:lnTo>
                <a:lnTo>
                  <a:pt x="76920" y="10880"/>
                </a:lnTo>
                <a:lnTo>
                  <a:pt x="76930" y="10860"/>
                </a:lnTo>
                <a:lnTo>
                  <a:pt x="76940" y="10850"/>
                </a:lnTo>
                <a:lnTo>
                  <a:pt x="77010" y="10960"/>
                </a:lnTo>
                <a:lnTo>
                  <a:pt x="77040" y="11010"/>
                </a:lnTo>
                <a:lnTo>
                  <a:pt x="77060" y="11060"/>
                </a:lnTo>
                <a:lnTo>
                  <a:pt x="77110" y="11080"/>
                </a:lnTo>
                <a:lnTo>
                  <a:pt x="77160" y="11120"/>
                </a:lnTo>
                <a:lnTo>
                  <a:pt x="77180" y="11080"/>
                </a:lnTo>
                <a:lnTo>
                  <a:pt x="77320" y="11180"/>
                </a:lnTo>
                <a:lnTo>
                  <a:pt x="77400" y="11090"/>
                </a:lnTo>
                <a:lnTo>
                  <a:pt x="77430" y="11120"/>
                </a:lnTo>
                <a:lnTo>
                  <a:pt x="77450" y="11130"/>
                </a:lnTo>
                <a:lnTo>
                  <a:pt x="77500" y="11130"/>
                </a:lnTo>
                <a:lnTo>
                  <a:pt x="77510" y="11130"/>
                </a:lnTo>
                <a:lnTo>
                  <a:pt x="77510" y="11090"/>
                </a:lnTo>
                <a:lnTo>
                  <a:pt x="77520" y="11060"/>
                </a:lnTo>
                <a:lnTo>
                  <a:pt x="77520" y="11050"/>
                </a:lnTo>
                <a:lnTo>
                  <a:pt x="77530" y="11040"/>
                </a:lnTo>
                <a:lnTo>
                  <a:pt x="77550" y="11030"/>
                </a:lnTo>
                <a:lnTo>
                  <a:pt x="77550" y="11020"/>
                </a:lnTo>
                <a:lnTo>
                  <a:pt x="77560" y="11010"/>
                </a:lnTo>
                <a:lnTo>
                  <a:pt x="77570" y="11010"/>
                </a:lnTo>
                <a:lnTo>
                  <a:pt x="77600" y="11000"/>
                </a:lnTo>
                <a:lnTo>
                  <a:pt x="77620" y="10990"/>
                </a:lnTo>
                <a:lnTo>
                  <a:pt x="77630" y="10980"/>
                </a:lnTo>
                <a:lnTo>
                  <a:pt x="77620" y="10960"/>
                </a:lnTo>
                <a:lnTo>
                  <a:pt x="77650" y="10930"/>
                </a:lnTo>
                <a:lnTo>
                  <a:pt x="77680" y="10930"/>
                </a:lnTo>
                <a:lnTo>
                  <a:pt x="77670" y="10890"/>
                </a:lnTo>
                <a:lnTo>
                  <a:pt x="77680" y="10880"/>
                </a:lnTo>
                <a:lnTo>
                  <a:pt x="77700" y="10900"/>
                </a:lnTo>
                <a:lnTo>
                  <a:pt x="77720" y="10910"/>
                </a:lnTo>
                <a:lnTo>
                  <a:pt x="77730" y="10900"/>
                </a:lnTo>
                <a:lnTo>
                  <a:pt x="77750" y="10890"/>
                </a:lnTo>
                <a:lnTo>
                  <a:pt x="77770" y="10890"/>
                </a:lnTo>
                <a:lnTo>
                  <a:pt x="77780" y="10890"/>
                </a:lnTo>
                <a:lnTo>
                  <a:pt x="77800" y="10890"/>
                </a:lnTo>
                <a:lnTo>
                  <a:pt x="77820" y="10890"/>
                </a:lnTo>
                <a:lnTo>
                  <a:pt x="77840" y="10870"/>
                </a:lnTo>
                <a:lnTo>
                  <a:pt x="77850" y="10870"/>
                </a:lnTo>
                <a:lnTo>
                  <a:pt x="77850" y="10850"/>
                </a:lnTo>
                <a:lnTo>
                  <a:pt x="77830" y="10850"/>
                </a:lnTo>
                <a:lnTo>
                  <a:pt x="77830" y="10840"/>
                </a:lnTo>
                <a:lnTo>
                  <a:pt x="77830" y="10830"/>
                </a:lnTo>
                <a:lnTo>
                  <a:pt x="77820" y="10810"/>
                </a:lnTo>
                <a:lnTo>
                  <a:pt x="77830" y="10790"/>
                </a:lnTo>
                <a:lnTo>
                  <a:pt x="77840" y="10790"/>
                </a:lnTo>
                <a:lnTo>
                  <a:pt x="77860" y="10780"/>
                </a:lnTo>
                <a:lnTo>
                  <a:pt x="77870" y="10780"/>
                </a:lnTo>
                <a:lnTo>
                  <a:pt x="77860" y="10760"/>
                </a:lnTo>
                <a:lnTo>
                  <a:pt x="77870" y="10750"/>
                </a:lnTo>
                <a:lnTo>
                  <a:pt x="77870" y="10740"/>
                </a:lnTo>
                <a:lnTo>
                  <a:pt x="77880" y="10740"/>
                </a:lnTo>
                <a:lnTo>
                  <a:pt x="77890" y="10760"/>
                </a:lnTo>
                <a:lnTo>
                  <a:pt x="77900" y="10750"/>
                </a:lnTo>
                <a:lnTo>
                  <a:pt x="77940" y="10740"/>
                </a:lnTo>
                <a:lnTo>
                  <a:pt x="77950" y="10730"/>
                </a:lnTo>
                <a:lnTo>
                  <a:pt x="77940" y="10720"/>
                </a:lnTo>
                <a:lnTo>
                  <a:pt x="77950" y="10710"/>
                </a:lnTo>
                <a:lnTo>
                  <a:pt x="77970" y="10700"/>
                </a:lnTo>
                <a:lnTo>
                  <a:pt x="77960" y="10680"/>
                </a:lnTo>
                <a:lnTo>
                  <a:pt x="77970" y="10660"/>
                </a:lnTo>
                <a:lnTo>
                  <a:pt x="77990" y="10670"/>
                </a:lnTo>
                <a:lnTo>
                  <a:pt x="78050" y="10650"/>
                </a:lnTo>
                <a:lnTo>
                  <a:pt x="78070" y="10650"/>
                </a:lnTo>
                <a:lnTo>
                  <a:pt x="78080" y="10640"/>
                </a:lnTo>
                <a:lnTo>
                  <a:pt x="78100" y="10660"/>
                </a:lnTo>
                <a:lnTo>
                  <a:pt x="78100" y="10680"/>
                </a:lnTo>
                <a:lnTo>
                  <a:pt x="78120" y="10690"/>
                </a:lnTo>
                <a:lnTo>
                  <a:pt x="78170" y="10680"/>
                </a:lnTo>
                <a:lnTo>
                  <a:pt x="78200" y="10660"/>
                </a:lnTo>
                <a:lnTo>
                  <a:pt x="78210" y="10670"/>
                </a:lnTo>
                <a:lnTo>
                  <a:pt x="78200" y="10690"/>
                </a:lnTo>
                <a:lnTo>
                  <a:pt x="78210" y="10700"/>
                </a:lnTo>
                <a:lnTo>
                  <a:pt x="78220" y="10710"/>
                </a:lnTo>
                <a:lnTo>
                  <a:pt x="78230" y="10700"/>
                </a:lnTo>
                <a:lnTo>
                  <a:pt x="78240" y="10700"/>
                </a:lnTo>
                <a:lnTo>
                  <a:pt x="78230" y="10670"/>
                </a:lnTo>
                <a:lnTo>
                  <a:pt x="78240" y="10660"/>
                </a:lnTo>
                <a:lnTo>
                  <a:pt x="78260" y="10660"/>
                </a:lnTo>
                <a:lnTo>
                  <a:pt x="78260" y="10680"/>
                </a:lnTo>
                <a:lnTo>
                  <a:pt x="78270" y="10680"/>
                </a:lnTo>
                <a:lnTo>
                  <a:pt x="78280" y="10680"/>
                </a:lnTo>
                <a:lnTo>
                  <a:pt x="78270" y="10660"/>
                </a:lnTo>
                <a:lnTo>
                  <a:pt x="78280" y="10650"/>
                </a:lnTo>
                <a:lnTo>
                  <a:pt x="78290" y="10650"/>
                </a:lnTo>
                <a:lnTo>
                  <a:pt x="78310" y="10660"/>
                </a:lnTo>
                <a:lnTo>
                  <a:pt x="78330" y="10660"/>
                </a:lnTo>
                <a:lnTo>
                  <a:pt x="78360" y="10630"/>
                </a:lnTo>
                <a:lnTo>
                  <a:pt x="78390" y="10620"/>
                </a:lnTo>
                <a:lnTo>
                  <a:pt x="78390" y="10610"/>
                </a:lnTo>
                <a:lnTo>
                  <a:pt x="78410" y="10610"/>
                </a:lnTo>
                <a:lnTo>
                  <a:pt x="78410" y="10600"/>
                </a:lnTo>
                <a:lnTo>
                  <a:pt x="78420" y="10580"/>
                </a:lnTo>
                <a:lnTo>
                  <a:pt x="78420" y="10570"/>
                </a:lnTo>
                <a:lnTo>
                  <a:pt x="78440" y="10570"/>
                </a:lnTo>
                <a:lnTo>
                  <a:pt x="78450" y="10550"/>
                </a:lnTo>
                <a:lnTo>
                  <a:pt x="78460" y="10550"/>
                </a:lnTo>
                <a:lnTo>
                  <a:pt x="78450" y="10570"/>
                </a:lnTo>
                <a:lnTo>
                  <a:pt x="78450" y="10580"/>
                </a:lnTo>
                <a:lnTo>
                  <a:pt x="78460" y="10590"/>
                </a:lnTo>
                <a:lnTo>
                  <a:pt x="78500" y="10570"/>
                </a:lnTo>
                <a:lnTo>
                  <a:pt x="78530" y="10550"/>
                </a:lnTo>
                <a:lnTo>
                  <a:pt x="78560" y="10540"/>
                </a:lnTo>
                <a:lnTo>
                  <a:pt x="78570" y="10550"/>
                </a:lnTo>
                <a:lnTo>
                  <a:pt x="78590" y="10570"/>
                </a:lnTo>
                <a:lnTo>
                  <a:pt x="78600" y="10590"/>
                </a:lnTo>
                <a:lnTo>
                  <a:pt x="78610" y="10590"/>
                </a:lnTo>
                <a:lnTo>
                  <a:pt x="78620" y="10570"/>
                </a:lnTo>
                <a:lnTo>
                  <a:pt x="78640" y="10570"/>
                </a:lnTo>
                <a:lnTo>
                  <a:pt x="78640" y="10590"/>
                </a:lnTo>
                <a:lnTo>
                  <a:pt x="78660" y="10590"/>
                </a:lnTo>
                <a:lnTo>
                  <a:pt x="78720" y="10560"/>
                </a:lnTo>
                <a:lnTo>
                  <a:pt x="78730" y="10560"/>
                </a:lnTo>
                <a:lnTo>
                  <a:pt x="78740" y="10580"/>
                </a:lnTo>
                <a:lnTo>
                  <a:pt x="78750" y="10580"/>
                </a:lnTo>
                <a:lnTo>
                  <a:pt x="78750" y="10570"/>
                </a:lnTo>
                <a:lnTo>
                  <a:pt x="78750" y="10550"/>
                </a:lnTo>
                <a:lnTo>
                  <a:pt x="78730" y="10540"/>
                </a:lnTo>
                <a:lnTo>
                  <a:pt x="78740" y="10530"/>
                </a:lnTo>
                <a:lnTo>
                  <a:pt x="78740" y="10510"/>
                </a:lnTo>
                <a:lnTo>
                  <a:pt x="78750" y="10500"/>
                </a:lnTo>
                <a:lnTo>
                  <a:pt x="78760" y="10500"/>
                </a:lnTo>
                <a:lnTo>
                  <a:pt x="78780" y="10510"/>
                </a:lnTo>
                <a:lnTo>
                  <a:pt x="78800" y="10530"/>
                </a:lnTo>
                <a:lnTo>
                  <a:pt x="78810" y="10550"/>
                </a:lnTo>
                <a:lnTo>
                  <a:pt x="78820" y="10570"/>
                </a:lnTo>
                <a:lnTo>
                  <a:pt x="78830" y="10560"/>
                </a:lnTo>
                <a:lnTo>
                  <a:pt x="78850" y="10530"/>
                </a:lnTo>
                <a:lnTo>
                  <a:pt x="78870" y="10540"/>
                </a:lnTo>
                <a:lnTo>
                  <a:pt x="78880" y="10550"/>
                </a:lnTo>
                <a:lnTo>
                  <a:pt x="78870" y="10580"/>
                </a:lnTo>
                <a:lnTo>
                  <a:pt x="78870" y="10600"/>
                </a:lnTo>
                <a:lnTo>
                  <a:pt x="78880" y="10620"/>
                </a:lnTo>
                <a:lnTo>
                  <a:pt x="78910" y="10640"/>
                </a:lnTo>
                <a:lnTo>
                  <a:pt x="78930" y="10640"/>
                </a:lnTo>
                <a:lnTo>
                  <a:pt x="78950" y="10660"/>
                </a:lnTo>
                <a:lnTo>
                  <a:pt x="78960" y="10670"/>
                </a:lnTo>
                <a:lnTo>
                  <a:pt x="78970" y="10680"/>
                </a:lnTo>
                <a:lnTo>
                  <a:pt x="78990" y="10670"/>
                </a:lnTo>
                <a:lnTo>
                  <a:pt x="79010" y="10690"/>
                </a:lnTo>
                <a:lnTo>
                  <a:pt x="79040" y="10710"/>
                </a:lnTo>
                <a:lnTo>
                  <a:pt x="79050" y="10720"/>
                </a:lnTo>
                <a:lnTo>
                  <a:pt x="79070" y="10720"/>
                </a:lnTo>
                <a:lnTo>
                  <a:pt x="79080" y="10720"/>
                </a:lnTo>
                <a:lnTo>
                  <a:pt x="79090" y="10730"/>
                </a:lnTo>
                <a:lnTo>
                  <a:pt x="79090" y="10750"/>
                </a:lnTo>
                <a:lnTo>
                  <a:pt x="79120" y="10750"/>
                </a:lnTo>
                <a:lnTo>
                  <a:pt x="79160" y="10730"/>
                </a:lnTo>
                <a:lnTo>
                  <a:pt x="79190" y="10740"/>
                </a:lnTo>
                <a:lnTo>
                  <a:pt x="79200" y="10750"/>
                </a:lnTo>
                <a:lnTo>
                  <a:pt x="79200" y="10770"/>
                </a:lnTo>
                <a:lnTo>
                  <a:pt x="79190" y="10780"/>
                </a:lnTo>
                <a:lnTo>
                  <a:pt x="79190" y="10790"/>
                </a:lnTo>
                <a:lnTo>
                  <a:pt x="79140" y="10810"/>
                </a:lnTo>
                <a:lnTo>
                  <a:pt x="79120" y="10830"/>
                </a:lnTo>
                <a:lnTo>
                  <a:pt x="79100" y="10850"/>
                </a:lnTo>
                <a:lnTo>
                  <a:pt x="79090" y="10860"/>
                </a:lnTo>
                <a:lnTo>
                  <a:pt x="79080" y="10870"/>
                </a:lnTo>
                <a:lnTo>
                  <a:pt x="79070" y="10900"/>
                </a:lnTo>
                <a:lnTo>
                  <a:pt x="79070" y="10940"/>
                </a:lnTo>
                <a:lnTo>
                  <a:pt x="79070" y="10960"/>
                </a:lnTo>
                <a:lnTo>
                  <a:pt x="79080" y="10980"/>
                </a:lnTo>
                <a:lnTo>
                  <a:pt x="79050" y="11000"/>
                </a:lnTo>
                <a:lnTo>
                  <a:pt x="79040" y="11030"/>
                </a:lnTo>
                <a:lnTo>
                  <a:pt x="79110" y="11040"/>
                </a:lnTo>
                <a:lnTo>
                  <a:pt x="79100" y="11060"/>
                </a:lnTo>
                <a:lnTo>
                  <a:pt x="79110" y="11070"/>
                </a:lnTo>
                <a:lnTo>
                  <a:pt x="79100" y="11090"/>
                </a:lnTo>
                <a:lnTo>
                  <a:pt x="79070" y="11110"/>
                </a:lnTo>
                <a:lnTo>
                  <a:pt x="79030" y="11160"/>
                </a:lnTo>
                <a:lnTo>
                  <a:pt x="79070" y="11170"/>
                </a:lnTo>
                <a:lnTo>
                  <a:pt x="79100" y="11190"/>
                </a:lnTo>
                <a:lnTo>
                  <a:pt x="79110" y="11190"/>
                </a:lnTo>
                <a:lnTo>
                  <a:pt x="79110" y="11200"/>
                </a:lnTo>
                <a:lnTo>
                  <a:pt x="79100" y="11220"/>
                </a:lnTo>
                <a:lnTo>
                  <a:pt x="79100" y="11230"/>
                </a:lnTo>
                <a:lnTo>
                  <a:pt x="79090" y="11240"/>
                </a:lnTo>
                <a:lnTo>
                  <a:pt x="79100" y="11270"/>
                </a:lnTo>
                <a:lnTo>
                  <a:pt x="79100" y="11300"/>
                </a:lnTo>
                <a:lnTo>
                  <a:pt x="79100" y="11310"/>
                </a:lnTo>
                <a:lnTo>
                  <a:pt x="79110" y="11380"/>
                </a:lnTo>
                <a:lnTo>
                  <a:pt x="79120" y="11500"/>
                </a:lnTo>
                <a:lnTo>
                  <a:pt x="79120" y="11510"/>
                </a:lnTo>
                <a:lnTo>
                  <a:pt x="79120" y="11520"/>
                </a:lnTo>
                <a:lnTo>
                  <a:pt x="79120" y="11540"/>
                </a:lnTo>
                <a:lnTo>
                  <a:pt x="79110" y="11550"/>
                </a:lnTo>
                <a:lnTo>
                  <a:pt x="79110" y="11570"/>
                </a:lnTo>
                <a:lnTo>
                  <a:pt x="79100" y="11590"/>
                </a:lnTo>
                <a:lnTo>
                  <a:pt x="79080" y="11650"/>
                </a:lnTo>
                <a:lnTo>
                  <a:pt x="79080" y="11680"/>
                </a:lnTo>
                <a:lnTo>
                  <a:pt x="79080" y="11700"/>
                </a:lnTo>
                <a:lnTo>
                  <a:pt x="79090" y="11720"/>
                </a:lnTo>
                <a:lnTo>
                  <a:pt x="79080" y="11730"/>
                </a:lnTo>
                <a:lnTo>
                  <a:pt x="79080" y="11740"/>
                </a:lnTo>
                <a:lnTo>
                  <a:pt x="79080" y="11760"/>
                </a:lnTo>
                <a:lnTo>
                  <a:pt x="79070" y="11770"/>
                </a:lnTo>
                <a:lnTo>
                  <a:pt x="79060" y="11790"/>
                </a:lnTo>
                <a:lnTo>
                  <a:pt x="79060" y="11800"/>
                </a:lnTo>
                <a:lnTo>
                  <a:pt x="79060" y="11830"/>
                </a:lnTo>
                <a:lnTo>
                  <a:pt x="79070" y="11900"/>
                </a:lnTo>
                <a:lnTo>
                  <a:pt x="79070" y="11920"/>
                </a:lnTo>
                <a:lnTo>
                  <a:pt x="79080" y="11940"/>
                </a:lnTo>
                <a:lnTo>
                  <a:pt x="79090" y="11960"/>
                </a:lnTo>
                <a:lnTo>
                  <a:pt x="79080" y="11980"/>
                </a:lnTo>
                <a:lnTo>
                  <a:pt x="79080" y="11990"/>
                </a:lnTo>
                <a:lnTo>
                  <a:pt x="79080" y="12000"/>
                </a:lnTo>
                <a:lnTo>
                  <a:pt x="79150" y="12040"/>
                </a:lnTo>
                <a:lnTo>
                  <a:pt x="79250" y="12150"/>
                </a:lnTo>
                <a:lnTo>
                  <a:pt x="79270" y="12210"/>
                </a:lnTo>
                <a:lnTo>
                  <a:pt x="79290" y="12210"/>
                </a:lnTo>
                <a:lnTo>
                  <a:pt x="79320" y="12240"/>
                </a:lnTo>
                <a:lnTo>
                  <a:pt x="79380" y="12240"/>
                </a:lnTo>
                <a:lnTo>
                  <a:pt x="79390" y="12250"/>
                </a:lnTo>
                <a:lnTo>
                  <a:pt x="79400" y="12250"/>
                </a:lnTo>
                <a:lnTo>
                  <a:pt x="79410" y="12260"/>
                </a:lnTo>
                <a:lnTo>
                  <a:pt x="79460" y="12300"/>
                </a:lnTo>
                <a:lnTo>
                  <a:pt x="79480" y="12320"/>
                </a:lnTo>
                <a:lnTo>
                  <a:pt x="79490" y="12330"/>
                </a:lnTo>
                <a:lnTo>
                  <a:pt x="79490" y="12340"/>
                </a:lnTo>
                <a:lnTo>
                  <a:pt x="79480" y="12350"/>
                </a:lnTo>
                <a:lnTo>
                  <a:pt x="79490" y="12360"/>
                </a:lnTo>
                <a:lnTo>
                  <a:pt x="79490" y="12380"/>
                </a:lnTo>
                <a:lnTo>
                  <a:pt x="79490" y="12390"/>
                </a:lnTo>
                <a:lnTo>
                  <a:pt x="79490" y="12410"/>
                </a:lnTo>
                <a:lnTo>
                  <a:pt x="79490" y="12420"/>
                </a:lnTo>
                <a:lnTo>
                  <a:pt x="79500" y="12440"/>
                </a:lnTo>
                <a:lnTo>
                  <a:pt x="79500" y="12450"/>
                </a:lnTo>
                <a:lnTo>
                  <a:pt x="79500" y="12460"/>
                </a:lnTo>
                <a:lnTo>
                  <a:pt x="79500" y="12480"/>
                </a:lnTo>
                <a:lnTo>
                  <a:pt x="79490" y="12570"/>
                </a:lnTo>
                <a:lnTo>
                  <a:pt x="79490" y="12590"/>
                </a:lnTo>
                <a:lnTo>
                  <a:pt x="79480" y="12610"/>
                </a:lnTo>
                <a:lnTo>
                  <a:pt x="79470" y="12630"/>
                </a:lnTo>
                <a:lnTo>
                  <a:pt x="79460" y="12640"/>
                </a:lnTo>
                <a:lnTo>
                  <a:pt x="79470" y="12690"/>
                </a:lnTo>
                <a:lnTo>
                  <a:pt x="79470" y="12710"/>
                </a:lnTo>
                <a:lnTo>
                  <a:pt x="79470" y="12800"/>
                </a:lnTo>
                <a:lnTo>
                  <a:pt x="79480" y="12800"/>
                </a:lnTo>
                <a:lnTo>
                  <a:pt x="79500" y="12940"/>
                </a:lnTo>
                <a:lnTo>
                  <a:pt x="79510" y="12990"/>
                </a:lnTo>
                <a:lnTo>
                  <a:pt x="79520" y="13060"/>
                </a:lnTo>
                <a:lnTo>
                  <a:pt x="79510" y="13070"/>
                </a:lnTo>
                <a:lnTo>
                  <a:pt x="79500" y="13110"/>
                </a:lnTo>
                <a:lnTo>
                  <a:pt x="79520" y="13150"/>
                </a:lnTo>
                <a:lnTo>
                  <a:pt x="79560" y="13250"/>
                </a:lnTo>
                <a:lnTo>
                  <a:pt x="79570" y="13280"/>
                </a:lnTo>
                <a:lnTo>
                  <a:pt x="79600" y="13300"/>
                </a:lnTo>
                <a:lnTo>
                  <a:pt x="79610" y="13310"/>
                </a:lnTo>
                <a:lnTo>
                  <a:pt x="79610" y="13350"/>
                </a:lnTo>
                <a:lnTo>
                  <a:pt x="79610" y="13360"/>
                </a:lnTo>
                <a:lnTo>
                  <a:pt x="79620" y="13360"/>
                </a:lnTo>
                <a:lnTo>
                  <a:pt x="79610" y="13370"/>
                </a:lnTo>
                <a:lnTo>
                  <a:pt x="79610" y="13390"/>
                </a:lnTo>
                <a:lnTo>
                  <a:pt x="79610" y="13420"/>
                </a:lnTo>
                <a:lnTo>
                  <a:pt x="79560" y="13420"/>
                </a:lnTo>
                <a:lnTo>
                  <a:pt x="79530" y="13430"/>
                </a:lnTo>
                <a:lnTo>
                  <a:pt x="79520" y="13440"/>
                </a:lnTo>
                <a:lnTo>
                  <a:pt x="79470" y="13450"/>
                </a:lnTo>
                <a:lnTo>
                  <a:pt x="79470" y="13460"/>
                </a:lnTo>
                <a:lnTo>
                  <a:pt x="79470" y="13470"/>
                </a:lnTo>
                <a:lnTo>
                  <a:pt x="79460" y="13480"/>
                </a:lnTo>
                <a:lnTo>
                  <a:pt x="79460" y="13490"/>
                </a:lnTo>
                <a:lnTo>
                  <a:pt x="79410" y="13540"/>
                </a:lnTo>
                <a:lnTo>
                  <a:pt x="79410" y="13560"/>
                </a:lnTo>
                <a:lnTo>
                  <a:pt x="79380" y="13620"/>
                </a:lnTo>
                <a:lnTo>
                  <a:pt x="79370" y="13660"/>
                </a:lnTo>
                <a:lnTo>
                  <a:pt x="79360" y="13670"/>
                </a:lnTo>
                <a:lnTo>
                  <a:pt x="79360" y="13680"/>
                </a:lnTo>
                <a:lnTo>
                  <a:pt x="79340" y="13690"/>
                </a:lnTo>
                <a:lnTo>
                  <a:pt x="79330" y="13690"/>
                </a:lnTo>
                <a:lnTo>
                  <a:pt x="79310" y="13710"/>
                </a:lnTo>
                <a:lnTo>
                  <a:pt x="79320" y="13710"/>
                </a:lnTo>
                <a:lnTo>
                  <a:pt x="79340" y="13710"/>
                </a:lnTo>
                <a:lnTo>
                  <a:pt x="79350" y="13710"/>
                </a:lnTo>
                <a:lnTo>
                  <a:pt x="79360" y="13710"/>
                </a:lnTo>
                <a:lnTo>
                  <a:pt x="79360" y="13720"/>
                </a:lnTo>
                <a:lnTo>
                  <a:pt x="79370" y="13740"/>
                </a:lnTo>
                <a:lnTo>
                  <a:pt x="79370" y="13750"/>
                </a:lnTo>
                <a:lnTo>
                  <a:pt x="79370" y="13760"/>
                </a:lnTo>
                <a:lnTo>
                  <a:pt x="79360" y="13780"/>
                </a:lnTo>
                <a:lnTo>
                  <a:pt x="79360" y="13790"/>
                </a:lnTo>
                <a:lnTo>
                  <a:pt x="79330" y="13850"/>
                </a:lnTo>
                <a:lnTo>
                  <a:pt x="79330" y="13860"/>
                </a:lnTo>
                <a:lnTo>
                  <a:pt x="79320" y="13870"/>
                </a:lnTo>
                <a:lnTo>
                  <a:pt x="79310" y="13890"/>
                </a:lnTo>
                <a:lnTo>
                  <a:pt x="79300" y="13910"/>
                </a:lnTo>
                <a:lnTo>
                  <a:pt x="79300" y="13920"/>
                </a:lnTo>
                <a:lnTo>
                  <a:pt x="79300" y="13940"/>
                </a:lnTo>
                <a:lnTo>
                  <a:pt x="79300" y="13950"/>
                </a:lnTo>
                <a:lnTo>
                  <a:pt x="79300" y="13960"/>
                </a:lnTo>
                <a:lnTo>
                  <a:pt x="79310" y="13960"/>
                </a:lnTo>
                <a:lnTo>
                  <a:pt x="79310" y="13980"/>
                </a:lnTo>
                <a:lnTo>
                  <a:pt x="79310" y="13990"/>
                </a:lnTo>
                <a:lnTo>
                  <a:pt x="79310" y="14010"/>
                </a:lnTo>
                <a:lnTo>
                  <a:pt x="79310" y="14020"/>
                </a:lnTo>
                <a:lnTo>
                  <a:pt x="79310" y="14030"/>
                </a:lnTo>
                <a:lnTo>
                  <a:pt x="79310" y="14050"/>
                </a:lnTo>
                <a:lnTo>
                  <a:pt x="79310" y="14070"/>
                </a:lnTo>
                <a:lnTo>
                  <a:pt x="79320" y="14090"/>
                </a:lnTo>
                <a:lnTo>
                  <a:pt x="79320" y="14100"/>
                </a:lnTo>
                <a:lnTo>
                  <a:pt x="79320" y="14110"/>
                </a:lnTo>
                <a:lnTo>
                  <a:pt x="79320" y="14120"/>
                </a:lnTo>
                <a:lnTo>
                  <a:pt x="79310" y="14130"/>
                </a:lnTo>
                <a:lnTo>
                  <a:pt x="79320" y="14170"/>
                </a:lnTo>
                <a:lnTo>
                  <a:pt x="79310" y="14180"/>
                </a:lnTo>
                <a:lnTo>
                  <a:pt x="79310" y="14190"/>
                </a:lnTo>
                <a:lnTo>
                  <a:pt x="79290" y="14190"/>
                </a:lnTo>
                <a:lnTo>
                  <a:pt x="79290" y="14240"/>
                </a:lnTo>
                <a:lnTo>
                  <a:pt x="79340" y="14320"/>
                </a:lnTo>
                <a:lnTo>
                  <a:pt x="79340" y="14330"/>
                </a:lnTo>
                <a:lnTo>
                  <a:pt x="79340" y="14370"/>
                </a:lnTo>
                <a:lnTo>
                  <a:pt x="79350" y="14380"/>
                </a:lnTo>
                <a:lnTo>
                  <a:pt x="79390" y="14430"/>
                </a:lnTo>
                <a:lnTo>
                  <a:pt x="79440" y="14440"/>
                </a:lnTo>
                <a:lnTo>
                  <a:pt x="79450" y="14440"/>
                </a:lnTo>
                <a:lnTo>
                  <a:pt x="79500" y="14450"/>
                </a:lnTo>
                <a:lnTo>
                  <a:pt x="79520" y="14470"/>
                </a:lnTo>
                <a:lnTo>
                  <a:pt x="79520" y="14480"/>
                </a:lnTo>
                <a:lnTo>
                  <a:pt x="79550" y="14490"/>
                </a:lnTo>
                <a:lnTo>
                  <a:pt x="79580" y="14500"/>
                </a:lnTo>
                <a:lnTo>
                  <a:pt x="79650" y="14550"/>
                </a:lnTo>
                <a:lnTo>
                  <a:pt x="79660" y="14570"/>
                </a:lnTo>
                <a:lnTo>
                  <a:pt x="79660" y="14580"/>
                </a:lnTo>
                <a:lnTo>
                  <a:pt x="79700" y="14600"/>
                </a:lnTo>
                <a:lnTo>
                  <a:pt x="79710" y="14610"/>
                </a:lnTo>
                <a:lnTo>
                  <a:pt x="79740" y="14610"/>
                </a:lnTo>
                <a:lnTo>
                  <a:pt x="79770" y="14610"/>
                </a:lnTo>
                <a:lnTo>
                  <a:pt x="79800" y="14620"/>
                </a:lnTo>
                <a:lnTo>
                  <a:pt x="79810" y="14640"/>
                </a:lnTo>
                <a:lnTo>
                  <a:pt x="79820" y="14640"/>
                </a:lnTo>
                <a:lnTo>
                  <a:pt x="79850" y="14660"/>
                </a:lnTo>
                <a:lnTo>
                  <a:pt x="79860" y="14650"/>
                </a:lnTo>
                <a:lnTo>
                  <a:pt x="79920" y="14670"/>
                </a:lnTo>
                <a:lnTo>
                  <a:pt x="79990" y="14650"/>
                </a:lnTo>
                <a:lnTo>
                  <a:pt x="80000" y="14650"/>
                </a:lnTo>
                <a:lnTo>
                  <a:pt x="80010" y="14650"/>
                </a:lnTo>
                <a:lnTo>
                  <a:pt x="80010" y="14660"/>
                </a:lnTo>
                <a:lnTo>
                  <a:pt x="79990" y="14670"/>
                </a:lnTo>
                <a:lnTo>
                  <a:pt x="79920" y="14760"/>
                </a:lnTo>
                <a:lnTo>
                  <a:pt x="79910" y="14760"/>
                </a:lnTo>
                <a:lnTo>
                  <a:pt x="79900" y="14800"/>
                </a:lnTo>
                <a:lnTo>
                  <a:pt x="79890" y="14810"/>
                </a:lnTo>
                <a:lnTo>
                  <a:pt x="79820" y="14910"/>
                </a:lnTo>
                <a:lnTo>
                  <a:pt x="79800" y="14950"/>
                </a:lnTo>
                <a:lnTo>
                  <a:pt x="79780" y="14980"/>
                </a:lnTo>
                <a:lnTo>
                  <a:pt x="79770" y="14990"/>
                </a:lnTo>
                <a:lnTo>
                  <a:pt x="79770" y="15000"/>
                </a:lnTo>
                <a:lnTo>
                  <a:pt x="79770" y="15010"/>
                </a:lnTo>
                <a:lnTo>
                  <a:pt x="79760" y="15020"/>
                </a:lnTo>
                <a:lnTo>
                  <a:pt x="79760" y="15040"/>
                </a:lnTo>
                <a:lnTo>
                  <a:pt x="79760" y="15050"/>
                </a:lnTo>
                <a:lnTo>
                  <a:pt x="79750" y="15120"/>
                </a:lnTo>
                <a:lnTo>
                  <a:pt x="79710" y="15200"/>
                </a:lnTo>
                <a:lnTo>
                  <a:pt x="79700" y="15210"/>
                </a:lnTo>
                <a:lnTo>
                  <a:pt x="79690" y="15230"/>
                </a:lnTo>
                <a:lnTo>
                  <a:pt x="79680" y="15250"/>
                </a:lnTo>
                <a:lnTo>
                  <a:pt x="79590" y="15340"/>
                </a:lnTo>
                <a:lnTo>
                  <a:pt x="79570" y="15350"/>
                </a:lnTo>
                <a:lnTo>
                  <a:pt x="79500" y="15390"/>
                </a:lnTo>
                <a:lnTo>
                  <a:pt x="79500" y="15400"/>
                </a:lnTo>
                <a:lnTo>
                  <a:pt x="79490" y="15430"/>
                </a:lnTo>
                <a:lnTo>
                  <a:pt x="79480" y="15440"/>
                </a:lnTo>
                <a:lnTo>
                  <a:pt x="79480" y="15450"/>
                </a:lnTo>
                <a:lnTo>
                  <a:pt x="79470" y="15460"/>
                </a:lnTo>
                <a:lnTo>
                  <a:pt x="79450" y="15520"/>
                </a:lnTo>
                <a:lnTo>
                  <a:pt x="79430" y="15550"/>
                </a:lnTo>
                <a:lnTo>
                  <a:pt x="79420" y="15560"/>
                </a:lnTo>
                <a:lnTo>
                  <a:pt x="79420" y="15580"/>
                </a:lnTo>
                <a:lnTo>
                  <a:pt x="79420" y="15590"/>
                </a:lnTo>
                <a:lnTo>
                  <a:pt x="79400" y="15640"/>
                </a:lnTo>
                <a:lnTo>
                  <a:pt x="79360" y="15750"/>
                </a:lnTo>
                <a:lnTo>
                  <a:pt x="79320" y="15850"/>
                </a:lnTo>
                <a:lnTo>
                  <a:pt x="79310" y="15890"/>
                </a:lnTo>
                <a:lnTo>
                  <a:pt x="79310" y="15920"/>
                </a:lnTo>
                <a:lnTo>
                  <a:pt x="79320" y="15940"/>
                </a:lnTo>
                <a:lnTo>
                  <a:pt x="79310" y="15980"/>
                </a:lnTo>
                <a:lnTo>
                  <a:pt x="79310" y="16000"/>
                </a:lnTo>
                <a:lnTo>
                  <a:pt x="79290" y="16160"/>
                </a:lnTo>
                <a:lnTo>
                  <a:pt x="79290" y="16170"/>
                </a:lnTo>
                <a:lnTo>
                  <a:pt x="79290" y="16190"/>
                </a:lnTo>
                <a:lnTo>
                  <a:pt x="79300" y="16200"/>
                </a:lnTo>
                <a:lnTo>
                  <a:pt x="79310" y="16210"/>
                </a:lnTo>
                <a:lnTo>
                  <a:pt x="79310" y="16220"/>
                </a:lnTo>
                <a:lnTo>
                  <a:pt x="79270" y="16220"/>
                </a:lnTo>
                <a:lnTo>
                  <a:pt x="79230" y="16220"/>
                </a:lnTo>
                <a:lnTo>
                  <a:pt x="79200" y="16230"/>
                </a:lnTo>
                <a:lnTo>
                  <a:pt x="79170" y="16230"/>
                </a:lnTo>
                <a:lnTo>
                  <a:pt x="79160" y="16240"/>
                </a:lnTo>
                <a:lnTo>
                  <a:pt x="79130" y="16260"/>
                </a:lnTo>
                <a:lnTo>
                  <a:pt x="79130" y="16270"/>
                </a:lnTo>
                <a:lnTo>
                  <a:pt x="79110" y="16300"/>
                </a:lnTo>
                <a:lnTo>
                  <a:pt x="79090" y="16300"/>
                </a:lnTo>
                <a:lnTo>
                  <a:pt x="79030" y="16330"/>
                </a:lnTo>
                <a:lnTo>
                  <a:pt x="79000" y="16360"/>
                </a:lnTo>
                <a:lnTo>
                  <a:pt x="79010" y="16370"/>
                </a:lnTo>
                <a:lnTo>
                  <a:pt x="79020" y="16380"/>
                </a:lnTo>
                <a:lnTo>
                  <a:pt x="79030" y="16390"/>
                </a:lnTo>
                <a:lnTo>
                  <a:pt x="79030" y="16400"/>
                </a:lnTo>
                <a:lnTo>
                  <a:pt x="79020" y="16410"/>
                </a:lnTo>
                <a:lnTo>
                  <a:pt x="79030" y="16410"/>
                </a:lnTo>
                <a:lnTo>
                  <a:pt x="79040" y="16420"/>
                </a:lnTo>
                <a:lnTo>
                  <a:pt x="79040" y="16430"/>
                </a:lnTo>
                <a:lnTo>
                  <a:pt x="79050" y="16430"/>
                </a:lnTo>
                <a:lnTo>
                  <a:pt x="79060" y="16480"/>
                </a:lnTo>
                <a:lnTo>
                  <a:pt x="79070" y="16520"/>
                </a:lnTo>
                <a:lnTo>
                  <a:pt x="79070" y="16540"/>
                </a:lnTo>
                <a:lnTo>
                  <a:pt x="79060" y="16560"/>
                </a:lnTo>
                <a:lnTo>
                  <a:pt x="79060" y="16570"/>
                </a:lnTo>
                <a:lnTo>
                  <a:pt x="79060" y="16590"/>
                </a:lnTo>
                <a:lnTo>
                  <a:pt x="79070" y="16610"/>
                </a:lnTo>
                <a:lnTo>
                  <a:pt x="79090" y="16640"/>
                </a:lnTo>
                <a:lnTo>
                  <a:pt x="79110" y="16670"/>
                </a:lnTo>
                <a:lnTo>
                  <a:pt x="79110" y="16710"/>
                </a:lnTo>
                <a:lnTo>
                  <a:pt x="79110" y="16730"/>
                </a:lnTo>
                <a:lnTo>
                  <a:pt x="79110" y="16740"/>
                </a:lnTo>
                <a:lnTo>
                  <a:pt x="79120" y="16750"/>
                </a:lnTo>
                <a:lnTo>
                  <a:pt x="79130" y="16770"/>
                </a:lnTo>
                <a:lnTo>
                  <a:pt x="79120" y="16800"/>
                </a:lnTo>
                <a:lnTo>
                  <a:pt x="79130" y="16800"/>
                </a:lnTo>
                <a:lnTo>
                  <a:pt x="79140" y="16810"/>
                </a:lnTo>
                <a:lnTo>
                  <a:pt x="79160" y="16900"/>
                </a:lnTo>
                <a:lnTo>
                  <a:pt x="79160" y="16910"/>
                </a:lnTo>
                <a:lnTo>
                  <a:pt x="79150" y="16930"/>
                </a:lnTo>
                <a:lnTo>
                  <a:pt x="79150" y="16940"/>
                </a:lnTo>
                <a:lnTo>
                  <a:pt x="79160" y="16950"/>
                </a:lnTo>
                <a:lnTo>
                  <a:pt x="79170" y="16970"/>
                </a:lnTo>
                <a:lnTo>
                  <a:pt x="79170" y="16990"/>
                </a:lnTo>
                <a:lnTo>
                  <a:pt x="79160" y="17070"/>
                </a:lnTo>
                <a:lnTo>
                  <a:pt x="79160" y="17130"/>
                </a:lnTo>
                <a:lnTo>
                  <a:pt x="79160" y="17140"/>
                </a:lnTo>
                <a:lnTo>
                  <a:pt x="79160" y="17170"/>
                </a:lnTo>
                <a:lnTo>
                  <a:pt x="79160" y="17180"/>
                </a:lnTo>
                <a:lnTo>
                  <a:pt x="79170" y="17200"/>
                </a:lnTo>
                <a:lnTo>
                  <a:pt x="79190" y="17230"/>
                </a:lnTo>
                <a:lnTo>
                  <a:pt x="79210" y="17290"/>
                </a:lnTo>
                <a:lnTo>
                  <a:pt x="79220" y="17300"/>
                </a:lnTo>
                <a:lnTo>
                  <a:pt x="79240" y="17320"/>
                </a:lnTo>
                <a:lnTo>
                  <a:pt x="79270" y="17330"/>
                </a:lnTo>
                <a:lnTo>
                  <a:pt x="79300" y="17350"/>
                </a:lnTo>
                <a:lnTo>
                  <a:pt x="79310" y="17350"/>
                </a:lnTo>
                <a:lnTo>
                  <a:pt x="79330" y="17360"/>
                </a:lnTo>
                <a:lnTo>
                  <a:pt x="79320" y="17370"/>
                </a:lnTo>
                <a:lnTo>
                  <a:pt x="79330" y="17370"/>
                </a:lnTo>
                <a:lnTo>
                  <a:pt x="79320" y="17380"/>
                </a:lnTo>
                <a:lnTo>
                  <a:pt x="79290" y="17390"/>
                </a:lnTo>
                <a:lnTo>
                  <a:pt x="79270" y="17380"/>
                </a:lnTo>
                <a:lnTo>
                  <a:pt x="79240" y="17370"/>
                </a:lnTo>
                <a:lnTo>
                  <a:pt x="79230" y="17380"/>
                </a:lnTo>
                <a:lnTo>
                  <a:pt x="79220" y="17380"/>
                </a:lnTo>
                <a:lnTo>
                  <a:pt x="79210" y="17390"/>
                </a:lnTo>
                <a:lnTo>
                  <a:pt x="79210" y="17400"/>
                </a:lnTo>
                <a:lnTo>
                  <a:pt x="79210" y="17420"/>
                </a:lnTo>
                <a:lnTo>
                  <a:pt x="79190" y="17440"/>
                </a:lnTo>
                <a:lnTo>
                  <a:pt x="79090" y="17580"/>
                </a:lnTo>
                <a:lnTo>
                  <a:pt x="79080" y="17580"/>
                </a:lnTo>
                <a:lnTo>
                  <a:pt x="79080" y="17590"/>
                </a:lnTo>
                <a:lnTo>
                  <a:pt x="79040" y="17590"/>
                </a:lnTo>
                <a:lnTo>
                  <a:pt x="79010" y="17590"/>
                </a:lnTo>
                <a:lnTo>
                  <a:pt x="78980" y="17600"/>
                </a:lnTo>
                <a:lnTo>
                  <a:pt x="78970" y="17620"/>
                </a:lnTo>
                <a:lnTo>
                  <a:pt x="78960" y="17660"/>
                </a:lnTo>
                <a:lnTo>
                  <a:pt x="78960" y="17670"/>
                </a:lnTo>
                <a:lnTo>
                  <a:pt x="78960" y="17680"/>
                </a:lnTo>
                <a:lnTo>
                  <a:pt x="78980" y="17700"/>
                </a:lnTo>
                <a:lnTo>
                  <a:pt x="78990" y="17700"/>
                </a:lnTo>
                <a:lnTo>
                  <a:pt x="79010" y="17720"/>
                </a:lnTo>
                <a:lnTo>
                  <a:pt x="79040" y="17750"/>
                </a:lnTo>
                <a:lnTo>
                  <a:pt x="79060" y="17750"/>
                </a:lnTo>
                <a:lnTo>
                  <a:pt x="79100" y="17760"/>
                </a:lnTo>
                <a:lnTo>
                  <a:pt x="79140" y="17760"/>
                </a:lnTo>
                <a:lnTo>
                  <a:pt x="79150" y="17770"/>
                </a:lnTo>
                <a:lnTo>
                  <a:pt x="79150" y="17790"/>
                </a:lnTo>
                <a:lnTo>
                  <a:pt x="79120" y="17840"/>
                </a:lnTo>
                <a:lnTo>
                  <a:pt x="79090" y="17840"/>
                </a:lnTo>
                <a:lnTo>
                  <a:pt x="79080" y="17850"/>
                </a:lnTo>
                <a:lnTo>
                  <a:pt x="79060" y="17860"/>
                </a:lnTo>
                <a:lnTo>
                  <a:pt x="79030" y="17870"/>
                </a:lnTo>
                <a:lnTo>
                  <a:pt x="79020" y="17880"/>
                </a:lnTo>
                <a:lnTo>
                  <a:pt x="79000" y="17890"/>
                </a:lnTo>
                <a:lnTo>
                  <a:pt x="78980" y="17910"/>
                </a:lnTo>
                <a:lnTo>
                  <a:pt x="78980" y="17920"/>
                </a:lnTo>
                <a:lnTo>
                  <a:pt x="78990" y="17950"/>
                </a:lnTo>
                <a:lnTo>
                  <a:pt x="78990" y="17970"/>
                </a:lnTo>
                <a:lnTo>
                  <a:pt x="79010" y="18000"/>
                </a:lnTo>
                <a:lnTo>
                  <a:pt x="79020" y="18000"/>
                </a:lnTo>
                <a:lnTo>
                  <a:pt x="79010" y="18000"/>
                </a:lnTo>
                <a:lnTo>
                  <a:pt x="78960" y="18010"/>
                </a:lnTo>
                <a:lnTo>
                  <a:pt x="78940" y="18000"/>
                </a:lnTo>
                <a:lnTo>
                  <a:pt x="78920" y="18000"/>
                </a:lnTo>
                <a:lnTo>
                  <a:pt x="78920" y="18010"/>
                </a:lnTo>
                <a:lnTo>
                  <a:pt x="78910" y="18020"/>
                </a:lnTo>
                <a:lnTo>
                  <a:pt x="78910" y="18030"/>
                </a:lnTo>
                <a:lnTo>
                  <a:pt x="78890" y="18050"/>
                </a:lnTo>
                <a:lnTo>
                  <a:pt x="78870" y="18050"/>
                </a:lnTo>
                <a:lnTo>
                  <a:pt x="78860" y="18050"/>
                </a:lnTo>
                <a:lnTo>
                  <a:pt x="78850" y="18060"/>
                </a:lnTo>
                <a:lnTo>
                  <a:pt x="78840" y="18100"/>
                </a:lnTo>
                <a:lnTo>
                  <a:pt x="78840" y="18120"/>
                </a:lnTo>
                <a:lnTo>
                  <a:pt x="78820" y="18140"/>
                </a:lnTo>
                <a:lnTo>
                  <a:pt x="78830" y="18150"/>
                </a:lnTo>
                <a:lnTo>
                  <a:pt x="78860" y="18160"/>
                </a:lnTo>
                <a:lnTo>
                  <a:pt x="78870" y="18180"/>
                </a:lnTo>
                <a:lnTo>
                  <a:pt x="78890" y="18180"/>
                </a:lnTo>
                <a:lnTo>
                  <a:pt x="78900" y="18180"/>
                </a:lnTo>
                <a:lnTo>
                  <a:pt x="78900" y="18200"/>
                </a:lnTo>
                <a:lnTo>
                  <a:pt x="78850" y="18200"/>
                </a:lnTo>
                <a:lnTo>
                  <a:pt x="78780" y="18220"/>
                </a:lnTo>
                <a:lnTo>
                  <a:pt x="78740" y="18230"/>
                </a:lnTo>
                <a:lnTo>
                  <a:pt x="78690" y="18210"/>
                </a:lnTo>
                <a:lnTo>
                  <a:pt x="78680" y="18210"/>
                </a:lnTo>
                <a:lnTo>
                  <a:pt x="78670" y="18210"/>
                </a:lnTo>
                <a:lnTo>
                  <a:pt x="78660" y="18220"/>
                </a:lnTo>
                <a:lnTo>
                  <a:pt x="78670" y="18230"/>
                </a:lnTo>
                <a:lnTo>
                  <a:pt x="78670" y="18270"/>
                </a:lnTo>
                <a:lnTo>
                  <a:pt x="78660" y="18260"/>
                </a:lnTo>
                <a:lnTo>
                  <a:pt x="78630" y="18240"/>
                </a:lnTo>
                <a:lnTo>
                  <a:pt x="78620" y="18250"/>
                </a:lnTo>
                <a:lnTo>
                  <a:pt x="78620" y="18260"/>
                </a:lnTo>
                <a:lnTo>
                  <a:pt x="78620" y="18270"/>
                </a:lnTo>
                <a:lnTo>
                  <a:pt x="78620" y="18280"/>
                </a:lnTo>
                <a:lnTo>
                  <a:pt x="78640" y="18310"/>
                </a:lnTo>
                <a:lnTo>
                  <a:pt x="78650" y="18320"/>
                </a:lnTo>
                <a:lnTo>
                  <a:pt x="78650" y="18330"/>
                </a:lnTo>
                <a:lnTo>
                  <a:pt x="78640" y="18330"/>
                </a:lnTo>
                <a:lnTo>
                  <a:pt x="78620" y="18340"/>
                </a:lnTo>
                <a:lnTo>
                  <a:pt x="78610" y="18340"/>
                </a:lnTo>
                <a:lnTo>
                  <a:pt x="78600" y="18360"/>
                </a:lnTo>
                <a:lnTo>
                  <a:pt x="78590" y="18360"/>
                </a:lnTo>
                <a:lnTo>
                  <a:pt x="78580" y="18380"/>
                </a:lnTo>
                <a:lnTo>
                  <a:pt x="78570" y="18390"/>
                </a:lnTo>
                <a:lnTo>
                  <a:pt x="78570" y="18400"/>
                </a:lnTo>
                <a:lnTo>
                  <a:pt x="78570" y="18430"/>
                </a:lnTo>
                <a:lnTo>
                  <a:pt x="78520" y="18440"/>
                </a:lnTo>
                <a:lnTo>
                  <a:pt x="78510" y="18460"/>
                </a:lnTo>
                <a:lnTo>
                  <a:pt x="78430" y="18510"/>
                </a:lnTo>
                <a:lnTo>
                  <a:pt x="78420" y="18530"/>
                </a:lnTo>
                <a:lnTo>
                  <a:pt x="78430" y="18550"/>
                </a:lnTo>
                <a:lnTo>
                  <a:pt x="78380" y="18540"/>
                </a:lnTo>
                <a:lnTo>
                  <a:pt x="78370" y="18540"/>
                </a:lnTo>
                <a:lnTo>
                  <a:pt x="78350" y="18550"/>
                </a:lnTo>
                <a:lnTo>
                  <a:pt x="78330" y="18540"/>
                </a:lnTo>
                <a:lnTo>
                  <a:pt x="78280" y="18530"/>
                </a:lnTo>
                <a:lnTo>
                  <a:pt x="78280" y="18540"/>
                </a:lnTo>
                <a:lnTo>
                  <a:pt x="78270" y="18560"/>
                </a:lnTo>
                <a:lnTo>
                  <a:pt x="78240" y="18610"/>
                </a:lnTo>
                <a:lnTo>
                  <a:pt x="78230" y="18610"/>
                </a:lnTo>
                <a:lnTo>
                  <a:pt x="78240" y="18630"/>
                </a:lnTo>
                <a:lnTo>
                  <a:pt x="78140" y="18640"/>
                </a:lnTo>
                <a:lnTo>
                  <a:pt x="78120" y="18650"/>
                </a:lnTo>
                <a:lnTo>
                  <a:pt x="78110" y="18650"/>
                </a:lnTo>
                <a:lnTo>
                  <a:pt x="78100" y="18650"/>
                </a:lnTo>
                <a:lnTo>
                  <a:pt x="78000" y="18760"/>
                </a:lnTo>
                <a:lnTo>
                  <a:pt x="77960" y="18840"/>
                </a:lnTo>
                <a:lnTo>
                  <a:pt x="77940" y="18850"/>
                </a:lnTo>
                <a:lnTo>
                  <a:pt x="77930" y="18840"/>
                </a:lnTo>
                <a:lnTo>
                  <a:pt x="77870" y="18860"/>
                </a:lnTo>
                <a:lnTo>
                  <a:pt x="77860" y="18860"/>
                </a:lnTo>
                <a:lnTo>
                  <a:pt x="77800" y="18890"/>
                </a:lnTo>
                <a:lnTo>
                  <a:pt x="77740" y="18890"/>
                </a:lnTo>
                <a:lnTo>
                  <a:pt x="77710" y="18910"/>
                </a:lnTo>
                <a:lnTo>
                  <a:pt x="77710" y="18930"/>
                </a:lnTo>
                <a:lnTo>
                  <a:pt x="77670" y="18940"/>
                </a:lnTo>
                <a:lnTo>
                  <a:pt x="77660" y="18950"/>
                </a:lnTo>
                <a:lnTo>
                  <a:pt x="77650" y="18960"/>
                </a:lnTo>
                <a:lnTo>
                  <a:pt x="77630" y="19020"/>
                </a:lnTo>
                <a:lnTo>
                  <a:pt x="77640" y="19030"/>
                </a:lnTo>
                <a:lnTo>
                  <a:pt x="77580" y="19060"/>
                </a:lnTo>
                <a:lnTo>
                  <a:pt x="77560" y="19060"/>
                </a:lnTo>
                <a:lnTo>
                  <a:pt x="77540" y="19070"/>
                </a:lnTo>
                <a:lnTo>
                  <a:pt x="77510" y="19060"/>
                </a:lnTo>
                <a:lnTo>
                  <a:pt x="77490" y="19070"/>
                </a:lnTo>
                <a:lnTo>
                  <a:pt x="77470" y="19070"/>
                </a:lnTo>
                <a:lnTo>
                  <a:pt x="77410" y="19080"/>
                </a:lnTo>
                <a:lnTo>
                  <a:pt x="77400" y="19090"/>
                </a:lnTo>
                <a:lnTo>
                  <a:pt x="77370" y="19110"/>
                </a:lnTo>
                <a:lnTo>
                  <a:pt x="77350" y="19110"/>
                </a:lnTo>
                <a:lnTo>
                  <a:pt x="77330" y="19120"/>
                </a:lnTo>
                <a:lnTo>
                  <a:pt x="77300" y="19120"/>
                </a:lnTo>
                <a:lnTo>
                  <a:pt x="77280" y="19120"/>
                </a:lnTo>
                <a:lnTo>
                  <a:pt x="77280" y="19240"/>
                </a:lnTo>
                <a:lnTo>
                  <a:pt x="77290" y="19240"/>
                </a:lnTo>
                <a:lnTo>
                  <a:pt x="77290" y="19260"/>
                </a:lnTo>
                <a:lnTo>
                  <a:pt x="77290" y="19280"/>
                </a:lnTo>
                <a:lnTo>
                  <a:pt x="77290" y="19320"/>
                </a:lnTo>
                <a:lnTo>
                  <a:pt x="77270" y="19440"/>
                </a:lnTo>
                <a:lnTo>
                  <a:pt x="77260" y="19460"/>
                </a:lnTo>
                <a:lnTo>
                  <a:pt x="77250" y="19490"/>
                </a:lnTo>
                <a:lnTo>
                  <a:pt x="77240" y="19510"/>
                </a:lnTo>
                <a:lnTo>
                  <a:pt x="77240" y="19520"/>
                </a:lnTo>
                <a:lnTo>
                  <a:pt x="77230" y="19530"/>
                </a:lnTo>
                <a:lnTo>
                  <a:pt x="77190" y="19660"/>
                </a:lnTo>
                <a:lnTo>
                  <a:pt x="77160" y="19740"/>
                </a:lnTo>
                <a:lnTo>
                  <a:pt x="77150" y="19760"/>
                </a:lnTo>
                <a:lnTo>
                  <a:pt x="77130" y="19820"/>
                </a:lnTo>
                <a:lnTo>
                  <a:pt x="77100" y="19920"/>
                </a:lnTo>
                <a:lnTo>
                  <a:pt x="77080" y="19970"/>
                </a:lnTo>
                <a:lnTo>
                  <a:pt x="77060" y="19970"/>
                </a:lnTo>
                <a:lnTo>
                  <a:pt x="76380" y="19880"/>
                </a:lnTo>
                <a:lnTo>
                  <a:pt x="76340" y="19880"/>
                </a:lnTo>
                <a:lnTo>
                  <a:pt x="76330" y="19870"/>
                </a:lnTo>
                <a:lnTo>
                  <a:pt x="75380" y="19800"/>
                </a:lnTo>
                <a:lnTo>
                  <a:pt x="75090" y="19680"/>
                </a:lnTo>
                <a:lnTo>
                  <a:pt x="74550" y="19460"/>
                </a:lnTo>
                <a:lnTo>
                  <a:pt x="74520" y="1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