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Tamanrasset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Tamanrass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620" y="78900"/>
                </a:moveTo>
                <a:lnTo>
                  <a:pt x="81080" y="83070"/>
                </a:lnTo>
                <a:lnTo>
                  <a:pt x="79900" y="83840"/>
                </a:lnTo>
                <a:lnTo>
                  <a:pt x="79810" y="83900"/>
                </a:lnTo>
                <a:lnTo>
                  <a:pt x="79510" y="84090"/>
                </a:lnTo>
                <a:lnTo>
                  <a:pt x="79210" y="84280"/>
                </a:lnTo>
                <a:lnTo>
                  <a:pt x="78910" y="84470"/>
                </a:lnTo>
                <a:lnTo>
                  <a:pt x="78610" y="84660"/>
                </a:lnTo>
                <a:lnTo>
                  <a:pt x="78320" y="84840"/>
                </a:lnTo>
                <a:lnTo>
                  <a:pt x="78020" y="85030"/>
                </a:lnTo>
                <a:lnTo>
                  <a:pt x="77720" y="85220"/>
                </a:lnTo>
                <a:lnTo>
                  <a:pt x="77420" y="85410"/>
                </a:lnTo>
                <a:lnTo>
                  <a:pt x="77120" y="85600"/>
                </a:lnTo>
                <a:lnTo>
                  <a:pt x="76820" y="85790"/>
                </a:lnTo>
                <a:lnTo>
                  <a:pt x="76800" y="85800"/>
                </a:lnTo>
                <a:lnTo>
                  <a:pt x="75010" y="84720"/>
                </a:lnTo>
                <a:lnTo>
                  <a:pt x="74870" y="85100"/>
                </a:lnTo>
                <a:lnTo>
                  <a:pt x="73460" y="84040"/>
                </a:lnTo>
                <a:lnTo>
                  <a:pt x="72330" y="83590"/>
                </a:lnTo>
                <a:lnTo>
                  <a:pt x="71910" y="83510"/>
                </a:lnTo>
                <a:lnTo>
                  <a:pt x="71480" y="83740"/>
                </a:lnTo>
                <a:lnTo>
                  <a:pt x="71270" y="84420"/>
                </a:lnTo>
                <a:lnTo>
                  <a:pt x="71200" y="84720"/>
                </a:lnTo>
                <a:lnTo>
                  <a:pt x="70990" y="85030"/>
                </a:lnTo>
                <a:lnTo>
                  <a:pt x="70710" y="85480"/>
                </a:lnTo>
                <a:lnTo>
                  <a:pt x="70640" y="85860"/>
                </a:lnTo>
                <a:lnTo>
                  <a:pt x="70430" y="86160"/>
                </a:lnTo>
                <a:lnTo>
                  <a:pt x="70210" y="86390"/>
                </a:lnTo>
                <a:lnTo>
                  <a:pt x="69650" y="86540"/>
                </a:lnTo>
                <a:lnTo>
                  <a:pt x="69080" y="86540"/>
                </a:lnTo>
                <a:lnTo>
                  <a:pt x="68800" y="86540"/>
                </a:lnTo>
                <a:lnTo>
                  <a:pt x="68100" y="86090"/>
                </a:lnTo>
                <a:lnTo>
                  <a:pt x="67600" y="85860"/>
                </a:lnTo>
                <a:lnTo>
                  <a:pt x="66830" y="85780"/>
                </a:lnTo>
                <a:lnTo>
                  <a:pt x="66470" y="85780"/>
                </a:lnTo>
                <a:lnTo>
                  <a:pt x="64570" y="85410"/>
                </a:lnTo>
                <a:lnTo>
                  <a:pt x="64570" y="85180"/>
                </a:lnTo>
                <a:lnTo>
                  <a:pt x="64140" y="85100"/>
                </a:lnTo>
                <a:lnTo>
                  <a:pt x="63930" y="85100"/>
                </a:lnTo>
                <a:lnTo>
                  <a:pt x="63510" y="85030"/>
                </a:lnTo>
                <a:lnTo>
                  <a:pt x="63440" y="85180"/>
                </a:lnTo>
                <a:lnTo>
                  <a:pt x="63440" y="85710"/>
                </a:lnTo>
                <a:lnTo>
                  <a:pt x="63440" y="86090"/>
                </a:lnTo>
                <a:lnTo>
                  <a:pt x="63510" y="86390"/>
                </a:lnTo>
                <a:lnTo>
                  <a:pt x="63300" y="86840"/>
                </a:lnTo>
                <a:lnTo>
                  <a:pt x="63160" y="87140"/>
                </a:lnTo>
                <a:lnTo>
                  <a:pt x="63010" y="87300"/>
                </a:lnTo>
                <a:lnTo>
                  <a:pt x="62590" y="87450"/>
                </a:lnTo>
                <a:lnTo>
                  <a:pt x="62310" y="87820"/>
                </a:lnTo>
                <a:lnTo>
                  <a:pt x="61890" y="88050"/>
                </a:lnTo>
                <a:lnTo>
                  <a:pt x="61530" y="88120"/>
                </a:lnTo>
                <a:lnTo>
                  <a:pt x="61110" y="88280"/>
                </a:lnTo>
                <a:lnTo>
                  <a:pt x="60760" y="88430"/>
                </a:lnTo>
                <a:lnTo>
                  <a:pt x="60690" y="87750"/>
                </a:lnTo>
                <a:lnTo>
                  <a:pt x="60470" y="86390"/>
                </a:lnTo>
                <a:lnTo>
                  <a:pt x="60330" y="86160"/>
                </a:lnTo>
                <a:lnTo>
                  <a:pt x="60190" y="85560"/>
                </a:lnTo>
                <a:lnTo>
                  <a:pt x="59910" y="85100"/>
                </a:lnTo>
                <a:lnTo>
                  <a:pt x="59630" y="84950"/>
                </a:lnTo>
                <a:lnTo>
                  <a:pt x="59200" y="84880"/>
                </a:lnTo>
                <a:lnTo>
                  <a:pt x="58920" y="84720"/>
                </a:lnTo>
                <a:lnTo>
                  <a:pt x="58710" y="84650"/>
                </a:lnTo>
                <a:lnTo>
                  <a:pt x="58430" y="84570"/>
                </a:lnTo>
                <a:lnTo>
                  <a:pt x="58070" y="84270"/>
                </a:lnTo>
                <a:lnTo>
                  <a:pt x="57930" y="83890"/>
                </a:lnTo>
                <a:lnTo>
                  <a:pt x="57580" y="83740"/>
                </a:lnTo>
                <a:lnTo>
                  <a:pt x="57440" y="83740"/>
                </a:lnTo>
                <a:lnTo>
                  <a:pt x="57300" y="83740"/>
                </a:lnTo>
                <a:lnTo>
                  <a:pt x="56940" y="83360"/>
                </a:lnTo>
                <a:lnTo>
                  <a:pt x="56660" y="82680"/>
                </a:lnTo>
                <a:lnTo>
                  <a:pt x="56240" y="82150"/>
                </a:lnTo>
                <a:lnTo>
                  <a:pt x="56030" y="81920"/>
                </a:lnTo>
                <a:lnTo>
                  <a:pt x="55960" y="81770"/>
                </a:lnTo>
                <a:lnTo>
                  <a:pt x="55320" y="81990"/>
                </a:lnTo>
                <a:lnTo>
                  <a:pt x="54260" y="82220"/>
                </a:lnTo>
                <a:lnTo>
                  <a:pt x="53770" y="82300"/>
                </a:lnTo>
                <a:lnTo>
                  <a:pt x="53060" y="82300"/>
                </a:lnTo>
                <a:lnTo>
                  <a:pt x="52570" y="82300"/>
                </a:lnTo>
                <a:lnTo>
                  <a:pt x="52290" y="82300"/>
                </a:lnTo>
                <a:lnTo>
                  <a:pt x="51230" y="82220"/>
                </a:lnTo>
                <a:lnTo>
                  <a:pt x="50800" y="81990"/>
                </a:lnTo>
                <a:lnTo>
                  <a:pt x="50380" y="82090"/>
                </a:lnTo>
                <a:lnTo>
                  <a:pt x="50230" y="82040"/>
                </a:lnTo>
                <a:lnTo>
                  <a:pt x="50080" y="82020"/>
                </a:lnTo>
                <a:lnTo>
                  <a:pt x="49760" y="82000"/>
                </a:lnTo>
                <a:lnTo>
                  <a:pt x="49580" y="82010"/>
                </a:lnTo>
                <a:lnTo>
                  <a:pt x="49200" y="82050"/>
                </a:lnTo>
                <a:lnTo>
                  <a:pt x="49050" y="82070"/>
                </a:lnTo>
                <a:lnTo>
                  <a:pt x="48940" y="82100"/>
                </a:lnTo>
                <a:lnTo>
                  <a:pt x="48840" y="82120"/>
                </a:lnTo>
                <a:lnTo>
                  <a:pt x="48820" y="82130"/>
                </a:lnTo>
                <a:lnTo>
                  <a:pt x="48810" y="82130"/>
                </a:lnTo>
                <a:lnTo>
                  <a:pt x="48820" y="80220"/>
                </a:lnTo>
                <a:lnTo>
                  <a:pt x="48870" y="74990"/>
                </a:lnTo>
                <a:lnTo>
                  <a:pt x="48870" y="74960"/>
                </a:lnTo>
                <a:lnTo>
                  <a:pt x="48860" y="74710"/>
                </a:lnTo>
                <a:lnTo>
                  <a:pt x="48860" y="74660"/>
                </a:lnTo>
                <a:lnTo>
                  <a:pt x="48890" y="71850"/>
                </a:lnTo>
                <a:lnTo>
                  <a:pt x="48880" y="71660"/>
                </a:lnTo>
                <a:lnTo>
                  <a:pt x="48930" y="71670"/>
                </a:lnTo>
                <a:lnTo>
                  <a:pt x="48930" y="71650"/>
                </a:lnTo>
                <a:lnTo>
                  <a:pt x="48930" y="71620"/>
                </a:lnTo>
                <a:lnTo>
                  <a:pt x="48930" y="71530"/>
                </a:lnTo>
                <a:lnTo>
                  <a:pt x="48930" y="71370"/>
                </a:lnTo>
                <a:lnTo>
                  <a:pt x="48930" y="70750"/>
                </a:lnTo>
                <a:lnTo>
                  <a:pt x="48930" y="70200"/>
                </a:lnTo>
                <a:lnTo>
                  <a:pt x="48940" y="68560"/>
                </a:lnTo>
                <a:lnTo>
                  <a:pt x="48940" y="68440"/>
                </a:lnTo>
                <a:lnTo>
                  <a:pt x="49190" y="68340"/>
                </a:lnTo>
                <a:lnTo>
                  <a:pt x="49420" y="68190"/>
                </a:lnTo>
                <a:lnTo>
                  <a:pt x="49840" y="67880"/>
                </a:lnTo>
                <a:lnTo>
                  <a:pt x="50770" y="67420"/>
                </a:lnTo>
                <a:lnTo>
                  <a:pt x="50960" y="67260"/>
                </a:lnTo>
                <a:lnTo>
                  <a:pt x="51100" y="66750"/>
                </a:lnTo>
                <a:lnTo>
                  <a:pt x="51190" y="66390"/>
                </a:lnTo>
                <a:lnTo>
                  <a:pt x="51290" y="66030"/>
                </a:lnTo>
                <a:lnTo>
                  <a:pt x="51330" y="65510"/>
                </a:lnTo>
                <a:lnTo>
                  <a:pt x="51430" y="65150"/>
                </a:lnTo>
                <a:lnTo>
                  <a:pt x="51710" y="64480"/>
                </a:lnTo>
                <a:lnTo>
                  <a:pt x="51750" y="63760"/>
                </a:lnTo>
                <a:lnTo>
                  <a:pt x="51890" y="63550"/>
                </a:lnTo>
                <a:lnTo>
                  <a:pt x="52400" y="63390"/>
                </a:lnTo>
                <a:lnTo>
                  <a:pt x="52540" y="63390"/>
                </a:lnTo>
                <a:lnTo>
                  <a:pt x="53060" y="63550"/>
                </a:lnTo>
                <a:lnTo>
                  <a:pt x="53380" y="63650"/>
                </a:lnTo>
                <a:lnTo>
                  <a:pt x="53850" y="63810"/>
                </a:lnTo>
                <a:lnTo>
                  <a:pt x="54500" y="64170"/>
                </a:lnTo>
                <a:lnTo>
                  <a:pt x="55200" y="64330"/>
                </a:lnTo>
                <a:lnTo>
                  <a:pt x="55580" y="64430"/>
                </a:lnTo>
                <a:lnTo>
                  <a:pt x="56230" y="64480"/>
                </a:lnTo>
                <a:lnTo>
                  <a:pt x="56510" y="64480"/>
                </a:lnTo>
                <a:lnTo>
                  <a:pt x="56790" y="64380"/>
                </a:lnTo>
                <a:lnTo>
                  <a:pt x="57120" y="63910"/>
                </a:lnTo>
                <a:lnTo>
                  <a:pt x="57260" y="63810"/>
                </a:lnTo>
                <a:lnTo>
                  <a:pt x="57540" y="63910"/>
                </a:lnTo>
                <a:lnTo>
                  <a:pt x="57580" y="64170"/>
                </a:lnTo>
                <a:lnTo>
                  <a:pt x="57820" y="64890"/>
                </a:lnTo>
                <a:lnTo>
                  <a:pt x="58100" y="64890"/>
                </a:lnTo>
                <a:lnTo>
                  <a:pt x="58560" y="64690"/>
                </a:lnTo>
                <a:lnTo>
                  <a:pt x="58800" y="64690"/>
                </a:lnTo>
                <a:lnTo>
                  <a:pt x="59170" y="64580"/>
                </a:lnTo>
                <a:lnTo>
                  <a:pt x="59260" y="64480"/>
                </a:lnTo>
                <a:lnTo>
                  <a:pt x="59590" y="64270"/>
                </a:lnTo>
                <a:lnTo>
                  <a:pt x="59820" y="64120"/>
                </a:lnTo>
                <a:lnTo>
                  <a:pt x="60010" y="63860"/>
                </a:lnTo>
                <a:lnTo>
                  <a:pt x="59960" y="63500"/>
                </a:lnTo>
                <a:lnTo>
                  <a:pt x="59680" y="63080"/>
                </a:lnTo>
                <a:lnTo>
                  <a:pt x="59630" y="62410"/>
                </a:lnTo>
                <a:lnTo>
                  <a:pt x="59680" y="62100"/>
                </a:lnTo>
                <a:lnTo>
                  <a:pt x="59820" y="61740"/>
                </a:lnTo>
                <a:lnTo>
                  <a:pt x="59820" y="61530"/>
                </a:lnTo>
                <a:lnTo>
                  <a:pt x="59730" y="61370"/>
                </a:lnTo>
                <a:lnTo>
                  <a:pt x="59220" y="60960"/>
                </a:lnTo>
                <a:lnTo>
                  <a:pt x="59220" y="60490"/>
                </a:lnTo>
                <a:lnTo>
                  <a:pt x="59590" y="60540"/>
                </a:lnTo>
                <a:lnTo>
                  <a:pt x="59630" y="60750"/>
                </a:lnTo>
                <a:lnTo>
                  <a:pt x="59870" y="60900"/>
                </a:lnTo>
                <a:lnTo>
                  <a:pt x="60190" y="60960"/>
                </a:lnTo>
                <a:lnTo>
                  <a:pt x="60520" y="61010"/>
                </a:lnTo>
                <a:lnTo>
                  <a:pt x="60890" y="60700"/>
                </a:lnTo>
                <a:lnTo>
                  <a:pt x="61030" y="60590"/>
                </a:lnTo>
                <a:lnTo>
                  <a:pt x="61780" y="59860"/>
                </a:lnTo>
                <a:lnTo>
                  <a:pt x="62200" y="59190"/>
                </a:lnTo>
                <a:lnTo>
                  <a:pt x="62570" y="59080"/>
                </a:lnTo>
                <a:lnTo>
                  <a:pt x="62710" y="59130"/>
                </a:lnTo>
                <a:lnTo>
                  <a:pt x="63090" y="59600"/>
                </a:lnTo>
                <a:lnTo>
                  <a:pt x="63460" y="59600"/>
                </a:lnTo>
                <a:lnTo>
                  <a:pt x="63650" y="59550"/>
                </a:lnTo>
                <a:lnTo>
                  <a:pt x="63740" y="59500"/>
                </a:lnTo>
                <a:lnTo>
                  <a:pt x="63880" y="59340"/>
                </a:lnTo>
                <a:lnTo>
                  <a:pt x="64250" y="59190"/>
                </a:lnTo>
                <a:lnTo>
                  <a:pt x="64530" y="59390"/>
                </a:lnTo>
                <a:lnTo>
                  <a:pt x="64630" y="58980"/>
                </a:lnTo>
                <a:lnTo>
                  <a:pt x="64720" y="58820"/>
                </a:lnTo>
                <a:lnTo>
                  <a:pt x="65050" y="58720"/>
                </a:lnTo>
                <a:lnTo>
                  <a:pt x="65140" y="58610"/>
                </a:lnTo>
                <a:lnTo>
                  <a:pt x="65370" y="58140"/>
                </a:lnTo>
                <a:lnTo>
                  <a:pt x="65420" y="57990"/>
                </a:lnTo>
                <a:lnTo>
                  <a:pt x="65510" y="57670"/>
                </a:lnTo>
                <a:lnTo>
                  <a:pt x="65750" y="57310"/>
                </a:lnTo>
                <a:lnTo>
                  <a:pt x="65890" y="57150"/>
                </a:lnTo>
                <a:lnTo>
                  <a:pt x="65980" y="56830"/>
                </a:lnTo>
                <a:lnTo>
                  <a:pt x="66120" y="56520"/>
                </a:lnTo>
                <a:lnTo>
                  <a:pt x="66210" y="55840"/>
                </a:lnTo>
                <a:lnTo>
                  <a:pt x="66770" y="55260"/>
                </a:lnTo>
                <a:lnTo>
                  <a:pt x="67470" y="55050"/>
                </a:lnTo>
                <a:lnTo>
                  <a:pt x="68050" y="55090"/>
                </a:lnTo>
                <a:lnTo>
                  <a:pt x="68040" y="56170"/>
                </a:lnTo>
                <a:lnTo>
                  <a:pt x="68000" y="56670"/>
                </a:lnTo>
                <a:lnTo>
                  <a:pt x="69040" y="57660"/>
                </a:lnTo>
                <a:lnTo>
                  <a:pt x="69080" y="57690"/>
                </a:lnTo>
                <a:lnTo>
                  <a:pt x="69160" y="57770"/>
                </a:lnTo>
                <a:lnTo>
                  <a:pt x="70010" y="58600"/>
                </a:lnTo>
                <a:lnTo>
                  <a:pt x="70030" y="58630"/>
                </a:lnTo>
                <a:lnTo>
                  <a:pt x="70140" y="58710"/>
                </a:lnTo>
                <a:lnTo>
                  <a:pt x="70200" y="58760"/>
                </a:lnTo>
                <a:lnTo>
                  <a:pt x="70280" y="58860"/>
                </a:lnTo>
                <a:lnTo>
                  <a:pt x="70330" y="58900"/>
                </a:lnTo>
                <a:lnTo>
                  <a:pt x="70350" y="58920"/>
                </a:lnTo>
                <a:lnTo>
                  <a:pt x="70340" y="58950"/>
                </a:lnTo>
                <a:lnTo>
                  <a:pt x="70320" y="58980"/>
                </a:lnTo>
                <a:lnTo>
                  <a:pt x="70320" y="59000"/>
                </a:lnTo>
                <a:lnTo>
                  <a:pt x="70320" y="59030"/>
                </a:lnTo>
                <a:lnTo>
                  <a:pt x="70350" y="59070"/>
                </a:lnTo>
                <a:lnTo>
                  <a:pt x="70380" y="59090"/>
                </a:lnTo>
                <a:lnTo>
                  <a:pt x="70380" y="59110"/>
                </a:lnTo>
                <a:lnTo>
                  <a:pt x="70370" y="59170"/>
                </a:lnTo>
                <a:lnTo>
                  <a:pt x="70380" y="59190"/>
                </a:lnTo>
                <a:lnTo>
                  <a:pt x="70420" y="59260"/>
                </a:lnTo>
                <a:lnTo>
                  <a:pt x="70420" y="59280"/>
                </a:lnTo>
                <a:lnTo>
                  <a:pt x="70420" y="59290"/>
                </a:lnTo>
                <a:lnTo>
                  <a:pt x="70410" y="59310"/>
                </a:lnTo>
                <a:lnTo>
                  <a:pt x="70390" y="59320"/>
                </a:lnTo>
                <a:lnTo>
                  <a:pt x="70340" y="59330"/>
                </a:lnTo>
                <a:lnTo>
                  <a:pt x="70330" y="59350"/>
                </a:lnTo>
                <a:lnTo>
                  <a:pt x="70310" y="59400"/>
                </a:lnTo>
                <a:lnTo>
                  <a:pt x="70280" y="59440"/>
                </a:lnTo>
                <a:lnTo>
                  <a:pt x="70250" y="59460"/>
                </a:lnTo>
                <a:lnTo>
                  <a:pt x="70210" y="59480"/>
                </a:lnTo>
                <a:lnTo>
                  <a:pt x="70180" y="59500"/>
                </a:lnTo>
                <a:lnTo>
                  <a:pt x="70170" y="59510"/>
                </a:lnTo>
                <a:lnTo>
                  <a:pt x="70130" y="59560"/>
                </a:lnTo>
                <a:lnTo>
                  <a:pt x="70100" y="59610"/>
                </a:lnTo>
                <a:lnTo>
                  <a:pt x="70080" y="59640"/>
                </a:lnTo>
                <a:lnTo>
                  <a:pt x="70060" y="59660"/>
                </a:lnTo>
                <a:lnTo>
                  <a:pt x="70010" y="59690"/>
                </a:lnTo>
                <a:lnTo>
                  <a:pt x="69940" y="59690"/>
                </a:lnTo>
                <a:lnTo>
                  <a:pt x="69910" y="59690"/>
                </a:lnTo>
                <a:lnTo>
                  <a:pt x="69890" y="59690"/>
                </a:lnTo>
                <a:lnTo>
                  <a:pt x="69860" y="59730"/>
                </a:lnTo>
                <a:lnTo>
                  <a:pt x="69840" y="59790"/>
                </a:lnTo>
                <a:lnTo>
                  <a:pt x="69830" y="59830"/>
                </a:lnTo>
                <a:lnTo>
                  <a:pt x="69830" y="59850"/>
                </a:lnTo>
                <a:lnTo>
                  <a:pt x="69830" y="59860"/>
                </a:lnTo>
                <a:lnTo>
                  <a:pt x="69820" y="59870"/>
                </a:lnTo>
                <a:lnTo>
                  <a:pt x="69810" y="59880"/>
                </a:lnTo>
                <a:lnTo>
                  <a:pt x="69810" y="59890"/>
                </a:lnTo>
                <a:lnTo>
                  <a:pt x="69760" y="59900"/>
                </a:lnTo>
                <a:lnTo>
                  <a:pt x="69750" y="59900"/>
                </a:lnTo>
                <a:lnTo>
                  <a:pt x="69740" y="59920"/>
                </a:lnTo>
                <a:lnTo>
                  <a:pt x="69740" y="59930"/>
                </a:lnTo>
                <a:lnTo>
                  <a:pt x="69770" y="59960"/>
                </a:lnTo>
                <a:lnTo>
                  <a:pt x="69780" y="59970"/>
                </a:lnTo>
                <a:lnTo>
                  <a:pt x="69800" y="60040"/>
                </a:lnTo>
                <a:lnTo>
                  <a:pt x="69800" y="60060"/>
                </a:lnTo>
                <a:lnTo>
                  <a:pt x="69800" y="60070"/>
                </a:lnTo>
                <a:lnTo>
                  <a:pt x="69770" y="60120"/>
                </a:lnTo>
                <a:lnTo>
                  <a:pt x="69750" y="60130"/>
                </a:lnTo>
                <a:lnTo>
                  <a:pt x="69730" y="60150"/>
                </a:lnTo>
                <a:lnTo>
                  <a:pt x="69710" y="60150"/>
                </a:lnTo>
                <a:lnTo>
                  <a:pt x="69690" y="60190"/>
                </a:lnTo>
                <a:lnTo>
                  <a:pt x="69680" y="60250"/>
                </a:lnTo>
                <a:lnTo>
                  <a:pt x="69650" y="60270"/>
                </a:lnTo>
                <a:lnTo>
                  <a:pt x="69630" y="60310"/>
                </a:lnTo>
                <a:lnTo>
                  <a:pt x="69640" y="60320"/>
                </a:lnTo>
                <a:lnTo>
                  <a:pt x="69650" y="60350"/>
                </a:lnTo>
                <a:lnTo>
                  <a:pt x="69670" y="60370"/>
                </a:lnTo>
                <a:lnTo>
                  <a:pt x="69670" y="60380"/>
                </a:lnTo>
                <a:lnTo>
                  <a:pt x="69690" y="60400"/>
                </a:lnTo>
                <a:lnTo>
                  <a:pt x="69720" y="60430"/>
                </a:lnTo>
                <a:lnTo>
                  <a:pt x="69760" y="60440"/>
                </a:lnTo>
                <a:lnTo>
                  <a:pt x="69790" y="60500"/>
                </a:lnTo>
                <a:lnTo>
                  <a:pt x="69790" y="60520"/>
                </a:lnTo>
                <a:lnTo>
                  <a:pt x="69810" y="60560"/>
                </a:lnTo>
                <a:lnTo>
                  <a:pt x="69830" y="60600"/>
                </a:lnTo>
                <a:lnTo>
                  <a:pt x="69850" y="60610"/>
                </a:lnTo>
                <a:lnTo>
                  <a:pt x="69880" y="60630"/>
                </a:lnTo>
                <a:lnTo>
                  <a:pt x="69900" y="60640"/>
                </a:lnTo>
                <a:lnTo>
                  <a:pt x="69930" y="60660"/>
                </a:lnTo>
                <a:lnTo>
                  <a:pt x="69940" y="60680"/>
                </a:lnTo>
                <a:lnTo>
                  <a:pt x="69960" y="60680"/>
                </a:lnTo>
                <a:lnTo>
                  <a:pt x="70020" y="60680"/>
                </a:lnTo>
                <a:lnTo>
                  <a:pt x="70040" y="60690"/>
                </a:lnTo>
                <a:lnTo>
                  <a:pt x="70060" y="60730"/>
                </a:lnTo>
                <a:lnTo>
                  <a:pt x="70080" y="60760"/>
                </a:lnTo>
                <a:lnTo>
                  <a:pt x="70110" y="60740"/>
                </a:lnTo>
                <a:lnTo>
                  <a:pt x="70130" y="60710"/>
                </a:lnTo>
                <a:lnTo>
                  <a:pt x="70160" y="60680"/>
                </a:lnTo>
                <a:lnTo>
                  <a:pt x="70170" y="60680"/>
                </a:lnTo>
                <a:lnTo>
                  <a:pt x="70210" y="60730"/>
                </a:lnTo>
                <a:lnTo>
                  <a:pt x="70220" y="60740"/>
                </a:lnTo>
                <a:lnTo>
                  <a:pt x="70270" y="60740"/>
                </a:lnTo>
                <a:lnTo>
                  <a:pt x="70290" y="60760"/>
                </a:lnTo>
                <a:lnTo>
                  <a:pt x="70290" y="60780"/>
                </a:lnTo>
                <a:lnTo>
                  <a:pt x="70280" y="60810"/>
                </a:lnTo>
                <a:lnTo>
                  <a:pt x="70280" y="60840"/>
                </a:lnTo>
                <a:lnTo>
                  <a:pt x="70280" y="60920"/>
                </a:lnTo>
                <a:lnTo>
                  <a:pt x="70290" y="60940"/>
                </a:lnTo>
                <a:lnTo>
                  <a:pt x="70330" y="60950"/>
                </a:lnTo>
                <a:lnTo>
                  <a:pt x="70350" y="60950"/>
                </a:lnTo>
                <a:lnTo>
                  <a:pt x="70380" y="60940"/>
                </a:lnTo>
                <a:lnTo>
                  <a:pt x="70390" y="60950"/>
                </a:lnTo>
                <a:lnTo>
                  <a:pt x="70390" y="60960"/>
                </a:lnTo>
                <a:lnTo>
                  <a:pt x="70390" y="60990"/>
                </a:lnTo>
                <a:lnTo>
                  <a:pt x="70400" y="61020"/>
                </a:lnTo>
                <a:lnTo>
                  <a:pt x="70400" y="61060"/>
                </a:lnTo>
                <a:lnTo>
                  <a:pt x="70410" y="61080"/>
                </a:lnTo>
                <a:lnTo>
                  <a:pt x="70430" y="61080"/>
                </a:lnTo>
                <a:lnTo>
                  <a:pt x="70460" y="61080"/>
                </a:lnTo>
                <a:lnTo>
                  <a:pt x="70470" y="61090"/>
                </a:lnTo>
                <a:lnTo>
                  <a:pt x="70480" y="61120"/>
                </a:lnTo>
                <a:lnTo>
                  <a:pt x="70490" y="61140"/>
                </a:lnTo>
                <a:lnTo>
                  <a:pt x="70510" y="61150"/>
                </a:lnTo>
                <a:lnTo>
                  <a:pt x="70540" y="61150"/>
                </a:lnTo>
                <a:lnTo>
                  <a:pt x="70560" y="61160"/>
                </a:lnTo>
                <a:lnTo>
                  <a:pt x="70570" y="61170"/>
                </a:lnTo>
                <a:lnTo>
                  <a:pt x="70820" y="61890"/>
                </a:lnTo>
                <a:lnTo>
                  <a:pt x="70830" y="61940"/>
                </a:lnTo>
                <a:lnTo>
                  <a:pt x="71540" y="63990"/>
                </a:lnTo>
                <a:lnTo>
                  <a:pt x="71580" y="64120"/>
                </a:lnTo>
                <a:lnTo>
                  <a:pt x="71590" y="64130"/>
                </a:lnTo>
                <a:lnTo>
                  <a:pt x="71570" y="64300"/>
                </a:lnTo>
                <a:lnTo>
                  <a:pt x="71650" y="64370"/>
                </a:lnTo>
                <a:lnTo>
                  <a:pt x="71710" y="64420"/>
                </a:lnTo>
                <a:lnTo>
                  <a:pt x="71730" y="64440"/>
                </a:lnTo>
                <a:lnTo>
                  <a:pt x="71760" y="64490"/>
                </a:lnTo>
                <a:lnTo>
                  <a:pt x="71800" y="64540"/>
                </a:lnTo>
                <a:lnTo>
                  <a:pt x="71810" y="64550"/>
                </a:lnTo>
                <a:lnTo>
                  <a:pt x="71840" y="64560"/>
                </a:lnTo>
                <a:lnTo>
                  <a:pt x="71870" y="64590"/>
                </a:lnTo>
                <a:lnTo>
                  <a:pt x="71890" y="64610"/>
                </a:lnTo>
                <a:lnTo>
                  <a:pt x="71930" y="64660"/>
                </a:lnTo>
                <a:lnTo>
                  <a:pt x="71940" y="64700"/>
                </a:lnTo>
                <a:lnTo>
                  <a:pt x="72010" y="64820"/>
                </a:lnTo>
                <a:lnTo>
                  <a:pt x="72040" y="64860"/>
                </a:lnTo>
                <a:lnTo>
                  <a:pt x="72120" y="64980"/>
                </a:lnTo>
                <a:lnTo>
                  <a:pt x="72180" y="65080"/>
                </a:lnTo>
                <a:lnTo>
                  <a:pt x="72220" y="65140"/>
                </a:lnTo>
                <a:lnTo>
                  <a:pt x="72260" y="65190"/>
                </a:lnTo>
                <a:lnTo>
                  <a:pt x="72300" y="65220"/>
                </a:lnTo>
                <a:lnTo>
                  <a:pt x="72460" y="65470"/>
                </a:lnTo>
                <a:lnTo>
                  <a:pt x="72510" y="65550"/>
                </a:lnTo>
                <a:lnTo>
                  <a:pt x="72570" y="65680"/>
                </a:lnTo>
                <a:lnTo>
                  <a:pt x="72630" y="65860"/>
                </a:lnTo>
                <a:lnTo>
                  <a:pt x="72670" y="66030"/>
                </a:lnTo>
                <a:lnTo>
                  <a:pt x="72680" y="66070"/>
                </a:lnTo>
                <a:lnTo>
                  <a:pt x="72700" y="66160"/>
                </a:lnTo>
                <a:lnTo>
                  <a:pt x="72760" y="66320"/>
                </a:lnTo>
                <a:lnTo>
                  <a:pt x="72770" y="66330"/>
                </a:lnTo>
                <a:lnTo>
                  <a:pt x="72810" y="66400"/>
                </a:lnTo>
                <a:lnTo>
                  <a:pt x="72830" y="66430"/>
                </a:lnTo>
                <a:lnTo>
                  <a:pt x="72860" y="66460"/>
                </a:lnTo>
                <a:lnTo>
                  <a:pt x="72870" y="66470"/>
                </a:lnTo>
                <a:lnTo>
                  <a:pt x="72920" y="66580"/>
                </a:lnTo>
                <a:lnTo>
                  <a:pt x="72930" y="66610"/>
                </a:lnTo>
                <a:lnTo>
                  <a:pt x="72960" y="66650"/>
                </a:lnTo>
                <a:lnTo>
                  <a:pt x="72970" y="66680"/>
                </a:lnTo>
                <a:lnTo>
                  <a:pt x="73000" y="66780"/>
                </a:lnTo>
                <a:lnTo>
                  <a:pt x="73030" y="66820"/>
                </a:lnTo>
                <a:lnTo>
                  <a:pt x="73060" y="66830"/>
                </a:lnTo>
                <a:lnTo>
                  <a:pt x="73100" y="66920"/>
                </a:lnTo>
                <a:lnTo>
                  <a:pt x="73170" y="67030"/>
                </a:lnTo>
                <a:lnTo>
                  <a:pt x="73350" y="67380"/>
                </a:lnTo>
                <a:lnTo>
                  <a:pt x="73370" y="67430"/>
                </a:lnTo>
                <a:lnTo>
                  <a:pt x="73380" y="67500"/>
                </a:lnTo>
                <a:lnTo>
                  <a:pt x="73390" y="67520"/>
                </a:lnTo>
                <a:lnTo>
                  <a:pt x="73410" y="67540"/>
                </a:lnTo>
                <a:lnTo>
                  <a:pt x="73420" y="67540"/>
                </a:lnTo>
                <a:lnTo>
                  <a:pt x="73460" y="67620"/>
                </a:lnTo>
                <a:lnTo>
                  <a:pt x="73530" y="67700"/>
                </a:lnTo>
                <a:lnTo>
                  <a:pt x="73560" y="67740"/>
                </a:lnTo>
                <a:lnTo>
                  <a:pt x="73570" y="67740"/>
                </a:lnTo>
                <a:lnTo>
                  <a:pt x="73590" y="67750"/>
                </a:lnTo>
                <a:lnTo>
                  <a:pt x="73600" y="67770"/>
                </a:lnTo>
                <a:lnTo>
                  <a:pt x="73640" y="67790"/>
                </a:lnTo>
                <a:lnTo>
                  <a:pt x="73690" y="67820"/>
                </a:lnTo>
                <a:lnTo>
                  <a:pt x="73760" y="67870"/>
                </a:lnTo>
                <a:lnTo>
                  <a:pt x="73790" y="67890"/>
                </a:lnTo>
                <a:lnTo>
                  <a:pt x="73920" y="67970"/>
                </a:lnTo>
                <a:lnTo>
                  <a:pt x="74120" y="68010"/>
                </a:lnTo>
                <a:lnTo>
                  <a:pt x="74250" y="68030"/>
                </a:lnTo>
                <a:lnTo>
                  <a:pt x="74270" y="68020"/>
                </a:lnTo>
                <a:lnTo>
                  <a:pt x="74320" y="68000"/>
                </a:lnTo>
                <a:lnTo>
                  <a:pt x="74340" y="67990"/>
                </a:lnTo>
                <a:lnTo>
                  <a:pt x="74400" y="67990"/>
                </a:lnTo>
                <a:lnTo>
                  <a:pt x="74480" y="67980"/>
                </a:lnTo>
                <a:lnTo>
                  <a:pt x="74530" y="67980"/>
                </a:lnTo>
                <a:lnTo>
                  <a:pt x="74600" y="67980"/>
                </a:lnTo>
                <a:lnTo>
                  <a:pt x="74750" y="68030"/>
                </a:lnTo>
                <a:lnTo>
                  <a:pt x="75730" y="69600"/>
                </a:lnTo>
                <a:lnTo>
                  <a:pt x="75720" y="69680"/>
                </a:lnTo>
                <a:lnTo>
                  <a:pt x="75660" y="70290"/>
                </a:lnTo>
                <a:lnTo>
                  <a:pt x="75650" y="70310"/>
                </a:lnTo>
                <a:lnTo>
                  <a:pt x="75710" y="71440"/>
                </a:lnTo>
                <a:lnTo>
                  <a:pt x="75740" y="72380"/>
                </a:lnTo>
                <a:lnTo>
                  <a:pt x="76660" y="74750"/>
                </a:lnTo>
                <a:lnTo>
                  <a:pt x="76530" y="74890"/>
                </a:lnTo>
                <a:lnTo>
                  <a:pt x="76280" y="75150"/>
                </a:lnTo>
                <a:lnTo>
                  <a:pt x="77390" y="76030"/>
                </a:lnTo>
                <a:lnTo>
                  <a:pt x="77780" y="75960"/>
                </a:lnTo>
                <a:lnTo>
                  <a:pt x="78000" y="75920"/>
                </a:lnTo>
                <a:lnTo>
                  <a:pt x="79740" y="75560"/>
                </a:lnTo>
                <a:lnTo>
                  <a:pt x="80620" y="75430"/>
                </a:lnTo>
                <a:lnTo>
                  <a:pt x="81400" y="74910"/>
                </a:lnTo>
                <a:lnTo>
                  <a:pt x="82190" y="74390"/>
                </a:lnTo>
                <a:lnTo>
                  <a:pt x="83130" y="73770"/>
                </a:lnTo>
                <a:lnTo>
                  <a:pt x="85730" y="73790"/>
                </a:lnTo>
                <a:lnTo>
                  <a:pt x="85780" y="73850"/>
                </a:lnTo>
                <a:lnTo>
                  <a:pt x="85860" y="73910"/>
                </a:lnTo>
                <a:lnTo>
                  <a:pt x="85950" y="73970"/>
                </a:lnTo>
                <a:lnTo>
                  <a:pt x="86020" y="74000"/>
                </a:lnTo>
                <a:lnTo>
                  <a:pt x="86080" y="74010"/>
                </a:lnTo>
                <a:lnTo>
                  <a:pt x="86350" y="74010"/>
                </a:lnTo>
                <a:lnTo>
                  <a:pt x="86410" y="74010"/>
                </a:lnTo>
                <a:lnTo>
                  <a:pt x="86440" y="74020"/>
                </a:lnTo>
                <a:lnTo>
                  <a:pt x="86470" y="74050"/>
                </a:lnTo>
                <a:lnTo>
                  <a:pt x="86500" y="74080"/>
                </a:lnTo>
                <a:lnTo>
                  <a:pt x="86510" y="74090"/>
                </a:lnTo>
                <a:lnTo>
                  <a:pt x="86560" y="74150"/>
                </a:lnTo>
                <a:lnTo>
                  <a:pt x="86590" y="74170"/>
                </a:lnTo>
                <a:lnTo>
                  <a:pt x="86600" y="74170"/>
                </a:lnTo>
                <a:lnTo>
                  <a:pt x="86640" y="74210"/>
                </a:lnTo>
                <a:lnTo>
                  <a:pt x="86670" y="74240"/>
                </a:lnTo>
                <a:lnTo>
                  <a:pt x="86710" y="74280"/>
                </a:lnTo>
                <a:lnTo>
                  <a:pt x="86730" y="74300"/>
                </a:lnTo>
                <a:lnTo>
                  <a:pt x="86760" y="74320"/>
                </a:lnTo>
                <a:lnTo>
                  <a:pt x="86800" y="74330"/>
                </a:lnTo>
                <a:lnTo>
                  <a:pt x="86840" y="74340"/>
                </a:lnTo>
                <a:lnTo>
                  <a:pt x="86940" y="74360"/>
                </a:lnTo>
                <a:lnTo>
                  <a:pt x="86970" y="74370"/>
                </a:lnTo>
                <a:lnTo>
                  <a:pt x="87140" y="74470"/>
                </a:lnTo>
                <a:lnTo>
                  <a:pt x="87220" y="74540"/>
                </a:lnTo>
                <a:lnTo>
                  <a:pt x="87260" y="74570"/>
                </a:lnTo>
                <a:lnTo>
                  <a:pt x="87400" y="74630"/>
                </a:lnTo>
                <a:lnTo>
                  <a:pt x="87470" y="74670"/>
                </a:lnTo>
                <a:lnTo>
                  <a:pt x="87550" y="74730"/>
                </a:lnTo>
                <a:lnTo>
                  <a:pt x="87570" y="74750"/>
                </a:lnTo>
                <a:lnTo>
                  <a:pt x="87670" y="74880"/>
                </a:lnTo>
                <a:lnTo>
                  <a:pt x="87690" y="74890"/>
                </a:lnTo>
                <a:lnTo>
                  <a:pt x="87730" y="74910"/>
                </a:lnTo>
                <a:lnTo>
                  <a:pt x="87770" y="74910"/>
                </a:lnTo>
                <a:lnTo>
                  <a:pt x="87710" y="76420"/>
                </a:lnTo>
                <a:lnTo>
                  <a:pt x="87720" y="76440"/>
                </a:lnTo>
                <a:lnTo>
                  <a:pt x="87720" y="76610"/>
                </a:lnTo>
                <a:lnTo>
                  <a:pt x="87620" y="78840"/>
                </a:lnTo>
                <a:lnTo>
                  <a:pt x="87620" y="78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