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Souk-Ahras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Souk-Ahra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750" y="8000"/>
                </a:moveTo>
                <a:lnTo>
                  <a:pt x="77790" y="8000"/>
                </a:lnTo>
                <a:lnTo>
                  <a:pt x="77830" y="7980"/>
                </a:lnTo>
                <a:lnTo>
                  <a:pt x="77860" y="7980"/>
                </a:lnTo>
                <a:lnTo>
                  <a:pt x="77870" y="7970"/>
                </a:lnTo>
                <a:lnTo>
                  <a:pt x="77900" y="7960"/>
                </a:lnTo>
                <a:lnTo>
                  <a:pt x="77910" y="7970"/>
                </a:lnTo>
                <a:lnTo>
                  <a:pt x="77920" y="7980"/>
                </a:lnTo>
                <a:lnTo>
                  <a:pt x="77950" y="8010"/>
                </a:lnTo>
                <a:lnTo>
                  <a:pt x="78030" y="8020"/>
                </a:lnTo>
                <a:lnTo>
                  <a:pt x="78040" y="8020"/>
                </a:lnTo>
                <a:lnTo>
                  <a:pt x="78030" y="8020"/>
                </a:lnTo>
                <a:lnTo>
                  <a:pt x="78030" y="8040"/>
                </a:lnTo>
                <a:lnTo>
                  <a:pt x="78010" y="8060"/>
                </a:lnTo>
                <a:lnTo>
                  <a:pt x="77990" y="8060"/>
                </a:lnTo>
                <a:lnTo>
                  <a:pt x="77980" y="8080"/>
                </a:lnTo>
                <a:lnTo>
                  <a:pt x="77980" y="8090"/>
                </a:lnTo>
                <a:lnTo>
                  <a:pt x="77980" y="8110"/>
                </a:lnTo>
                <a:lnTo>
                  <a:pt x="77990" y="8120"/>
                </a:lnTo>
                <a:lnTo>
                  <a:pt x="77990" y="8130"/>
                </a:lnTo>
                <a:lnTo>
                  <a:pt x="77980" y="8150"/>
                </a:lnTo>
                <a:lnTo>
                  <a:pt x="77970" y="8170"/>
                </a:lnTo>
                <a:lnTo>
                  <a:pt x="77980" y="8240"/>
                </a:lnTo>
                <a:lnTo>
                  <a:pt x="77990" y="8270"/>
                </a:lnTo>
                <a:lnTo>
                  <a:pt x="77990" y="8280"/>
                </a:lnTo>
                <a:lnTo>
                  <a:pt x="78010" y="8280"/>
                </a:lnTo>
                <a:lnTo>
                  <a:pt x="78010" y="8290"/>
                </a:lnTo>
                <a:lnTo>
                  <a:pt x="78010" y="8320"/>
                </a:lnTo>
                <a:lnTo>
                  <a:pt x="78010" y="8360"/>
                </a:lnTo>
                <a:lnTo>
                  <a:pt x="78030" y="8370"/>
                </a:lnTo>
                <a:lnTo>
                  <a:pt x="78070" y="8390"/>
                </a:lnTo>
                <a:lnTo>
                  <a:pt x="78130" y="8380"/>
                </a:lnTo>
                <a:lnTo>
                  <a:pt x="78120" y="8340"/>
                </a:lnTo>
                <a:lnTo>
                  <a:pt x="78170" y="8310"/>
                </a:lnTo>
                <a:lnTo>
                  <a:pt x="78180" y="8260"/>
                </a:lnTo>
                <a:lnTo>
                  <a:pt x="78200" y="8240"/>
                </a:lnTo>
                <a:lnTo>
                  <a:pt x="78260" y="8130"/>
                </a:lnTo>
                <a:lnTo>
                  <a:pt x="78340" y="8120"/>
                </a:lnTo>
                <a:lnTo>
                  <a:pt x="78420" y="8050"/>
                </a:lnTo>
                <a:lnTo>
                  <a:pt x="78470" y="8040"/>
                </a:lnTo>
                <a:lnTo>
                  <a:pt x="78480" y="8040"/>
                </a:lnTo>
                <a:lnTo>
                  <a:pt x="78470" y="8050"/>
                </a:lnTo>
                <a:lnTo>
                  <a:pt x="78470" y="8060"/>
                </a:lnTo>
                <a:lnTo>
                  <a:pt x="78480" y="8070"/>
                </a:lnTo>
                <a:lnTo>
                  <a:pt x="78500" y="8070"/>
                </a:lnTo>
                <a:lnTo>
                  <a:pt x="78530" y="8070"/>
                </a:lnTo>
                <a:lnTo>
                  <a:pt x="78580" y="8090"/>
                </a:lnTo>
                <a:lnTo>
                  <a:pt x="78580" y="8080"/>
                </a:lnTo>
                <a:lnTo>
                  <a:pt x="78600" y="8060"/>
                </a:lnTo>
                <a:lnTo>
                  <a:pt x="78610" y="8050"/>
                </a:lnTo>
                <a:lnTo>
                  <a:pt x="78640" y="8020"/>
                </a:lnTo>
                <a:lnTo>
                  <a:pt x="78650" y="8020"/>
                </a:lnTo>
                <a:lnTo>
                  <a:pt x="78650" y="8010"/>
                </a:lnTo>
                <a:lnTo>
                  <a:pt x="78650" y="8000"/>
                </a:lnTo>
                <a:lnTo>
                  <a:pt x="78650" y="7990"/>
                </a:lnTo>
                <a:lnTo>
                  <a:pt x="78670" y="8010"/>
                </a:lnTo>
                <a:lnTo>
                  <a:pt x="78700" y="8030"/>
                </a:lnTo>
                <a:lnTo>
                  <a:pt x="78740" y="8030"/>
                </a:lnTo>
                <a:lnTo>
                  <a:pt x="78770" y="8030"/>
                </a:lnTo>
                <a:lnTo>
                  <a:pt x="78780" y="8030"/>
                </a:lnTo>
                <a:lnTo>
                  <a:pt x="78790" y="8030"/>
                </a:lnTo>
                <a:lnTo>
                  <a:pt x="78800" y="8040"/>
                </a:lnTo>
                <a:lnTo>
                  <a:pt x="78800" y="8070"/>
                </a:lnTo>
                <a:lnTo>
                  <a:pt x="78840" y="8100"/>
                </a:lnTo>
                <a:lnTo>
                  <a:pt x="78860" y="8100"/>
                </a:lnTo>
                <a:lnTo>
                  <a:pt x="78910" y="8100"/>
                </a:lnTo>
                <a:lnTo>
                  <a:pt x="78930" y="8090"/>
                </a:lnTo>
                <a:lnTo>
                  <a:pt x="78950" y="8110"/>
                </a:lnTo>
                <a:lnTo>
                  <a:pt x="78970" y="8100"/>
                </a:lnTo>
                <a:lnTo>
                  <a:pt x="78980" y="8100"/>
                </a:lnTo>
                <a:lnTo>
                  <a:pt x="78990" y="8100"/>
                </a:lnTo>
                <a:lnTo>
                  <a:pt x="79000" y="8100"/>
                </a:lnTo>
                <a:lnTo>
                  <a:pt x="79010" y="8100"/>
                </a:lnTo>
                <a:lnTo>
                  <a:pt x="79020" y="8100"/>
                </a:lnTo>
                <a:lnTo>
                  <a:pt x="79050" y="8130"/>
                </a:lnTo>
                <a:lnTo>
                  <a:pt x="79080" y="8140"/>
                </a:lnTo>
                <a:lnTo>
                  <a:pt x="79090" y="8140"/>
                </a:lnTo>
                <a:lnTo>
                  <a:pt x="79160" y="8110"/>
                </a:lnTo>
                <a:lnTo>
                  <a:pt x="79170" y="8100"/>
                </a:lnTo>
                <a:lnTo>
                  <a:pt x="79180" y="8110"/>
                </a:lnTo>
                <a:lnTo>
                  <a:pt x="79200" y="8120"/>
                </a:lnTo>
                <a:lnTo>
                  <a:pt x="79230" y="8120"/>
                </a:lnTo>
                <a:lnTo>
                  <a:pt x="79240" y="8120"/>
                </a:lnTo>
                <a:lnTo>
                  <a:pt x="79250" y="8120"/>
                </a:lnTo>
                <a:lnTo>
                  <a:pt x="79270" y="8160"/>
                </a:lnTo>
                <a:lnTo>
                  <a:pt x="79290" y="8160"/>
                </a:lnTo>
                <a:lnTo>
                  <a:pt x="79310" y="8150"/>
                </a:lnTo>
                <a:lnTo>
                  <a:pt x="79360" y="8160"/>
                </a:lnTo>
                <a:lnTo>
                  <a:pt x="79360" y="8170"/>
                </a:lnTo>
                <a:lnTo>
                  <a:pt x="79360" y="8180"/>
                </a:lnTo>
                <a:lnTo>
                  <a:pt x="79390" y="8170"/>
                </a:lnTo>
                <a:lnTo>
                  <a:pt x="79420" y="8160"/>
                </a:lnTo>
                <a:lnTo>
                  <a:pt x="79440" y="8150"/>
                </a:lnTo>
                <a:lnTo>
                  <a:pt x="79450" y="8140"/>
                </a:lnTo>
                <a:lnTo>
                  <a:pt x="79460" y="8120"/>
                </a:lnTo>
                <a:lnTo>
                  <a:pt x="79470" y="8110"/>
                </a:lnTo>
                <a:lnTo>
                  <a:pt x="79480" y="8100"/>
                </a:lnTo>
                <a:lnTo>
                  <a:pt x="79480" y="8110"/>
                </a:lnTo>
                <a:lnTo>
                  <a:pt x="79490" y="8120"/>
                </a:lnTo>
                <a:lnTo>
                  <a:pt x="79530" y="8140"/>
                </a:lnTo>
                <a:lnTo>
                  <a:pt x="79540" y="8160"/>
                </a:lnTo>
                <a:lnTo>
                  <a:pt x="79540" y="8180"/>
                </a:lnTo>
                <a:lnTo>
                  <a:pt x="79550" y="8190"/>
                </a:lnTo>
                <a:lnTo>
                  <a:pt x="79550" y="8200"/>
                </a:lnTo>
                <a:lnTo>
                  <a:pt x="79560" y="8200"/>
                </a:lnTo>
                <a:lnTo>
                  <a:pt x="79570" y="8200"/>
                </a:lnTo>
                <a:lnTo>
                  <a:pt x="79590" y="8210"/>
                </a:lnTo>
                <a:lnTo>
                  <a:pt x="79620" y="8210"/>
                </a:lnTo>
                <a:lnTo>
                  <a:pt x="79650" y="8220"/>
                </a:lnTo>
                <a:lnTo>
                  <a:pt x="79680" y="8220"/>
                </a:lnTo>
                <a:lnTo>
                  <a:pt x="79700" y="8230"/>
                </a:lnTo>
                <a:lnTo>
                  <a:pt x="79710" y="8230"/>
                </a:lnTo>
                <a:lnTo>
                  <a:pt x="79710" y="8250"/>
                </a:lnTo>
                <a:lnTo>
                  <a:pt x="79710" y="8260"/>
                </a:lnTo>
                <a:lnTo>
                  <a:pt x="79720" y="8280"/>
                </a:lnTo>
                <a:lnTo>
                  <a:pt x="79720" y="8290"/>
                </a:lnTo>
                <a:lnTo>
                  <a:pt x="79690" y="8330"/>
                </a:lnTo>
                <a:lnTo>
                  <a:pt x="79680" y="8340"/>
                </a:lnTo>
                <a:lnTo>
                  <a:pt x="79670" y="8360"/>
                </a:lnTo>
                <a:lnTo>
                  <a:pt x="79670" y="8370"/>
                </a:lnTo>
                <a:lnTo>
                  <a:pt x="79650" y="8380"/>
                </a:lnTo>
                <a:lnTo>
                  <a:pt x="79650" y="8390"/>
                </a:lnTo>
                <a:lnTo>
                  <a:pt x="79650" y="8400"/>
                </a:lnTo>
                <a:lnTo>
                  <a:pt x="79660" y="8410"/>
                </a:lnTo>
                <a:lnTo>
                  <a:pt x="79680" y="8430"/>
                </a:lnTo>
                <a:lnTo>
                  <a:pt x="79690" y="8470"/>
                </a:lnTo>
                <a:lnTo>
                  <a:pt x="79670" y="8500"/>
                </a:lnTo>
                <a:lnTo>
                  <a:pt x="79660" y="8540"/>
                </a:lnTo>
                <a:lnTo>
                  <a:pt x="79650" y="8550"/>
                </a:lnTo>
                <a:lnTo>
                  <a:pt x="79600" y="8600"/>
                </a:lnTo>
                <a:lnTo>
                  <a:pt x="79580" y="8610"/>
                </a:lnTo>
                <a:lnTo>
                  <a:pt x="79580" y="8630"/>
                </a:lnTo>
                <a:lnTo>
                  <a:pt x="79570" y="8630"/>
                </a:lnTo>
                <a:lnTo>
                  <a:pt x="79570" y="8620"/>
                </a:lnTo>
                <a:lnTo>
                  <a:pt x="79570" y="8630"/>
                </a:lnTo>
                <a:lnTo>
                  <a:pt x="79570" y="8640"/>
                </a:lnTo>
                <a:lnTo>
                  <a:pt x="79560" y="8650"/>
                </a:lnTo>
                <a:lnTo>
                  <a:pt x="79560" y="8660"/>
                </a:lnTo>
                <a:lnTo>
                  <a:pt x="79560" y="8690"/>
                </a:lnTo>
                <a:lnTo>
                  <a:pt x="79560" y="8700"/>
                </a:lnTo>
                <a:lnTo>
                  <a:pt x="79570" y="8710"/>
                </a:lnTo>
                <a:lnTo>
                  <a:pt x="79570" y="8720"/>
                </a:lnTo>
                <a:lnTo>
                  <a:pt x="79570" y="8730"/>
                </a:lnTo>
                <a:lnTo>
                  <a:pt x="79570" y="8750"/>
                </a:lnTo>
                <a:lnTo>
                  <a:pt x="79570" y="8760"/>
                </a:lnTo>
                <a:lnTo>
                  <a:pt x="79570" y="8770"/>
                </a:lnTo>
                <a:lnTo>
                  <a:pt x="79570" y="8780"/>
                </a:lnTo>
                <a:lnTo>
                  <a:pt x="79570" y="8790"/>
                </a:lnTo>
                <a:lnTo>
                  <a:pt x="79580" y="8800"/>
                </a:lnTo>
                <a:lnTo>
                  <a:pt x="79580" y="8810"/>
                </a:lnTo>
                <a:lnTo>
                  <a:pt x="79590" y="8830"/>
                </a:lnTo>
                <a:lnTo>
                  <a:pt x="79600" y="8840"/>
                </a:lnTo>
                <a:lnTo>
                  <a:pt x="79620" y="8850"/>
                </a:lnTo>
                <a:lnTo>
                  <a:pt x="79630" y="8860"/>
                </a:lnTo>
                <a:lnTo>
                  <a:pt x="79640" y="8870"/>
                </a:lnTo>
                <a:lnTo>
                  <a:pt x="79640" y="8880"/>
                </a:lnTo>
                <a:lnTo>
                  <a:pt x="79630" y="8880"/>
                </a:lnTo>
                <a:lnTo>
                  <a:pt x="79620" y="8880"/>
                </a:lnTo>
                <a:lnTo>
                  <a:pt x="79600" y="8890"/>
                </a:lnTo>
                <a:lnTo>
                  <a:pt x="79600" y="8900"/>
                </a:lnTo>
                <a:lnTo>
                  <a:pt x="79590" y="8920"/>
                </a:lnTo>
                <a:lnTo>
                  <a:pt x="79560" y="8910"/>
                </a:lnTo>
                <a:lnTo>
                  <a:pt x="79550" y="8910"/>
                </a:lnTo>
                <a:lnTo>
                  <a:pt x="79480" y="8970"/>
                </a:lnTo>
                <a:lnTo>
                  <a:pt x="79470" y="8980"/>
                </a:lnTo>
                <a:lnTo>
                  <a:pt x="79470" y="8990"/>
                </a:lnTo>
                <a:lnTo>
                  <a:pt x="79460" y="9000"/>
                </a:lnTo>
                <a:lnTo>
                  <a:pt x="79450" y="9010"/>
                </a:lnTo>
                <a:lnTo>
                  <a:pt x="79450" y="9020"/>
                </a:lnTo>
                <a:lnTo>
                  <a:pt x="79440" y="9020"/>
                </a:lnTo>
                <a:lnTo>
                  <a:pt x="79440" y="9040"/>
                </a:lnTo>
                <a:lnTo>
                  <a:pt x="79440" y="9050"/>
                </a:lnTo>
                <a:lnTo>
                  <a:pt x="79420" y="9070"/>
                </a:lnTo>
                <a:lnTo>
                  <a:pt x="79410" y="9080"/>
                </a:lnTo>
                <a:lnTo>
                  <a:pt x="79400" y="9090"/>
                </a:lnTo>
                <a:lnTo>
                  <a:pt x="79410" y="9090"/>
                </a:lnTo>
                <a:lnTo>
                  <a:pt x="79420" y="9100"/>
                </a:lnTo>
                <a:lnTo>
                  <a:pt x="79430" y="9100"/>
                </a:lnTo>
                <a:lnTo>
                  <a:pt x="79450" y="9100"/>
                </a:lnTo>
                <a:lnTo>
                  <a:pt x="79450" y="9110"/>
                </a:lnTo>
                <a:lnTo>
                  <a:pt x="79460" y="9120"/>
                </a:lnTo>
                <a:lnTo>
                  <a:pt x="79460" y="9130"/>
                </a:lnTo>
                <a:lnTo>
                  <a:pt x="79480" y="9160"/>
                </a:lnTo>
                <a:lnTo>
                  <a:pt x="79480" y="9180"/>
                </a:lnTo>
                <a:lnTo>
                  <a:pt x="79470" y="9190"/>
                </a:lnTo>
                <a:lnTo>
                  <a:pt x="79470" y="9200"/>
                </a:lnTo>
                <a:lnTo>
                  <a:pt x="79470" y="9220"/>
                </a:lnTo>
                <a:lnTo>
                  <a:pt x="79470" y="9230"/>
                </a:lnTo>
                <a:lnTo>
                  <a:pt x="79470" y="9240"/>
                </a:lnTo>
                <a:lnTo>
                  <a:pt x="79470" y="9250"/>
                </a:lnTo>
                <a:lnTo>
                  <a:pt x="79480" y="9270"/>
                </a:lnTo>
                <a:lnTo>
                  <a:pt x="79470" y="9270"/>
                </a:lnTo>
                <a:lnTo>
                  <a:pt x="79460" y="9280"/>
                </a:lnTo>
                <a:lnTo>
                  <a:pt x="79460" y="9290"/>
                </a:lnTo>
                <a:lnTo>
                  <a:pt x="79450" y="9300"/>
                </a:lnTo>
                <a:lnTo>
                  <a:pt x="79440" y="9300"/>
                </a:lnTo>
                <a:lnTo>
                  <a:pt x="79440" y="9310"/>
                </a:lnTo>
                <a:lnTo>
                  <a:pt x="79450" y="9320"/>
                </a:lnTo>
                <a:lnTo>
                  <a:pt x="79440" y="9330"/>
                </a:lnTo>
                <a:lnTo>
                  <a:pt x="79440" y="9340"/>
                </a:lnTo>
                <a:lnTo>
                  <a:pt x="79420" y="9350"/>
                </a:lnTo>
                <a:lnTo>
                  <a:pt x="79410" y="9360"/>
                </a:lnTo>
                <a:lnTo>
                  <a:pt x="79410" y="9370"/>
                </a:lnTo>
                <a:lnTo>
                  <a:pt x="79400" y="9380"/>
                </a:lnTo>
                <a:lnTo>
                  <a:pt x="79400" y="9390"/>
                </a:lnTo>
                <a:lnTo>
                  <a:pt x="79400" y="9410"/>
                </a:lnTo>
                <a:lnTo>
                  <a:pt x="79390" y="9410"/>
                </a:lnTo>
                <a:lnTo>
                  <a:pt x="79390" y="9420"/>
                </a:lnTo>
                <a:lnTo>
                  <a:pt x="79390" y="9440"/>
                </a:lnTo>
                <a:lnTo>
                  <a:pt x="79380" y="9440"/>
                </a:lnTo>
                <a:lnTo>
                  <a:pt x="79370" y="9460"/>
                </a:lnTo>
                <a:lnTo>
                  <a:pt x="79370" y="9470"/>
                </a:lnTo>
                <a:lnTo>
                  <a:pt x="79370" y="9480"/>
                </a:lnTo>
                <a:lnTo>
                  <a:pt x="79370" y="9490"/>
                </a:lnTo>
                <a:lnTo>
                  <a:pt x="79360" y="9500"/>
                </a:lnTo>
                <a:lnTo>
                  <a:pt x="79350" y="9510"/>
                </a:lnTo>
                <a:lnTo>
                  <a:pt x="79340" y="9530"/>
                </a:lnTo>
                <a:lnTo>
                  <a:pt x="79310" y="9550"/>
                </a:lnTo>
                <a:lnTo>
                  <a:pt x="79290" y="9570"/>
                </a:lnTo>
                <a:lnTo>
                  <a:pt x="79280" y="9570"/>
                </a:lnTo>
                <a:lnTo>
                  <a:pt x="79280" y="9580"/>
                </a:lnTo>
                <a:lnTo>
                  <a:pt x="79270" y="9590"/>
                </a:lnTo>
                <a:lnTo>
                  <a:pt x="79270" y="9620"/>
                </a:lnTo>
                <a:lnTo>
                  <a:pt x="79270" y="9650"/>
                </a:lnTo>
                <a:lnTo>
                  <a:pt x="79280" y="9650"/>
                </a:lnTo>
                <a:lnTo>
                  <a:pt x="79280" y="9660"/>
                </a:lnTo>
                <a:lnTo>
                  <a:pt x="79290" y="9670"/>
                </a:lnTo>
                <a:lnTo>
                  <a:pt x="79300" y="9690"/>
                </a:lnTo>
                <a:lnTo>
                  <a:pt x="79310" y="9700"/>
                </a:lnTo>
                <a:lnTo>
                  <a:pt x="79320" y="9710"/>
                </a:lnTo>
                <a:lnTo>
                  <a:pt x="79340" y="9730"/>
                </a:lnTo>
                <a:lnTo>
                  <a:pt x="79340" y="9740"/>
                </a:lnTo>
                <a:lnTo>
                  <a:pt x="79350" y="9750"/>
                </a:lnTo>
                <a:lnTo>
                  <a:pt x="79380" y="9770"/>
                </a:lnTo>
                <a:lnTo>
                  <a:pt x="79400" y="9780"/>
                </a:lnTo>
                <a:lnTo>
                  <a:pt x="79400" y="9810"/>
                </a:lnTo>
                <a:lnTo>
                  <a:pt x="79410" y="9830"/>
                </a:lnTo>
                <a:lnTo>
                  <a:pt x="79410" y="9840"/>
                </a:lnTo>
                <a:lnTo>
                  <a:pt x="79400" y="9880"/>
                </a:lnTo>
                <a:lnTo>
                  <a:pt x="79400" y="9890"/>
                </a:lnTo>
                <a:lnTo>
                  <a:pt x="79400" y="9900"/>
                </a:lnTo>
                <a:lnTo>
                  <a:pt x="79420" y="9930"/>
                </a:lnTo>
                <a:lnTo>
                  <a:pt x="79420" y="9950"/>
                </a:lnTo>
                <a:lnTo>
                  <a:pt x="79430" y="9980"/>
                </a:lnTo>
                <a:lnTo>
                  <a:pt x="79430" y="9990"/>
                </a:lnTo>
                <a:lnTo>
                  <a:pt x="79420" y="10000"/>
                </a:lnTo>
                <a:lnTo>
                  <a:pt x="79400" y="10020"/>
                </a:lnTo>
                <a:lnTo>
                  <a:pt x="79370" y="10040"/>
                </a:lnTo>
                <a:lnTo>
                  <a:pt x="79350" y="10050"/>
                </a:lnTo>
                <a:lnTo>
                  <a:pt x="79340" y="10050"/>
                </a:lnTo>
                <a:lnTo>
                  <a:pt x="79330" y="10070"/>
                </a:lnTo>
                <a:lnTo>
                  <a:pt x="79320" y="10110"/>
                </a:lnTo>
                <a:lnTo>
                  <a:pt x="79320" y="10120"/>
                </a:lnTo>
                <a:lnTo>
                  <a:pt x="79300" y="10140"/>
                </a:lnTo>
                <a:lnTo>
                  <a:pt x="79300" y="10150"/>
                </a:lnTo>
                <a:lnTo>
                  <a:pt x="79290" y="10150"/>
                </a:lnTo>
                <a:lnTo>
                  <a:pt x="79290" y="10160"/>
                </a:lnTo>
                <a:lnTo>
                  <a:pt x="79290" y="10170"/>
                </a:lnTo>
                <a:lnTo>
                  <a:pt x="79290" y="10190"/>
                </a:lnTo>
                <a:lnTo>
                  <a:pt x="79290" y="10200"/>
                </a:lnTo>
                <a:lnTo>
                  <a:pt x="79280" y="10220"/>
                </a:lnTo>
                <a:lnTo>
                  <a:pt x="79270" y="10250"/>
                </a:lnTo>
                <a:lnTo>
                  <a:pt x="79240" y="10300"/>
                </a:lnTo>
                <a:lnTo>
                  <a:pt x="79230" y="10300"/>
                </a:lnTo>
                <a:lnTo>
                  <a:pt x="79220" y="10320"/>
                </a:lnTo>
                <a:lnTo>
                  <a:pt x="79220" y="10350"/>
                </a:lnTo>
                <a:lnTo>
                  <a:pt x="79220" y="10380"/>
                </a:lnTo>
                <a:lnTo>
                  <a:pt x="79230" y="10400"/>
                </a:lnTo>
                <a:lnTo>
                  <a:pt x="79230" y="10450"/>
                </a:lnTo>
                <a:lnTo>
                  <a:pt x="79240" y="10470"/>
                </a:lnTo>
                <a:lnTo>
                  <a:pt x="79230" y="10520"/>
                </a:lnTo>
                <a:lnTo>
                  <a:pt x="79230" y="10540"/>
                </a:lnTo>
                <a:lnTo>
                  <a:pt x="79230" y="10570"/>
                </a:lnTo>
                <a:lnTo>
                  <a:pt x="79220" y="10580"/>
                </a:lnTo>
                <a:lnTo>
                  <a:pt x="79210" y="10680"/>
                </a:lnTo>
                <a:lnTo>
                  <a:pt x="79210" y="10710"/>
                </a:lnTo>
                <a:lnTo>
                  <a:pt x="79200" y="10750"/>
                </a:lnTo>
                <a:lnTo>
                  <a:pt x="79190" y="10740"/>
                </a:lnTo>
                <a:lnTo>
                  <a:pt x="79160" y="10730"/>
                </a:lnTo>
                <a:lnTo>
                  <a:pt x="79120" y="10750"/>
                </a:lnTo>
                <a:lnTo>
                  <a:pt x="79090" y="10750"/>
                </a:lnTo>
                <a:lnTo>
                  <a:pt x="79090" y="10730"/>
                </a:lnTo>
                <a:lnTo>
                  <a:pt x="79080" y="10720"/>
                </a:lnTo>
                <a:lnTo>
                  <a:pt x="79070" y="10720"/>
                </a:lnTo>
                <a:lnTo>
                  <a:pt x="79050" y="10720"/>
                </a:lnTo>
                <a:lnTo>
                  <a:pt x="79040" y="10710"/>
                </a:lnTo>
                <a:lnTo>
                  <a:pt x="79010" y="10690"/>
                </a:lnTo>
                <a:lnTo>
                  <a:pt x="78990" y="10670"/>
                </a:lnTo>
                <a:lnTo>
                  <a:pt x="78970" y="10680"/>
                </a:lnTo>
                <a:lnTo>
                  <a:pt x="78960" y="10670"/>
                </a:lnTo>
                <a:lnTo>
                  <a:pt x="78950" y="10660"/>
                </a:lnTo>
                <a:lnTo>
                  <a:pt x="78930" y="10640"/>
                </a:lnTo>
                <a:lnTo>
                  <a:pt x="78910" y="10640"/>
                </a:lnTo>
                <a:lnTo>
                  <a:pt x="78880" y="10620"/>
                </a:lnTo>
                <a:lnTo>
                  <a:pt x="78870" y="10600"/>
                </a:lnTo>
                <a:lnTo>
                  <a:pt x="78870" y="10580"/>
                </a:lnTo>
                <a:lnTo>
                  <a:pt x="78880" y="10550"/>
                </a:lnTo>
                <a:lnTo>
                  <a:pt x="78870" y="10540"/>
                </a:lnTo>
                <a:lnTo>
                  <a:pt x="78850" y="10530"/>
                </a:lnTo>
                <a:lnTo>
                  <a:pt x="78830" y="10560"/>
                </a:lnTo>
                <a:lnTo>
                  <a:pt x="78820" y="10570"/>
                </a:lnTo>
                <a:lnTo>
                  <a:pt x="78810" y="10550"/>
                </a:lnTo>
                <a:lnTo>
                  <a:pt x="78800" y="10530"/>
                </a:lnTo>
                <a:lnTo>
                  <a:pt x="78780" y="10510"/>
                </a:lnTo>
                <a:lnTo>
                  <a:pt x="78760" y="10500"/>
                </a:lnTo>
                <a:lnTo>
                  <a:pt x="78750" y="10500"/>
                </a:lnTo>
                <a:lnTo>
                  <a:pt x="78740" y="10510"/>
                </a:lnTo>
                <a:lnTo>
                  <a:pt x="78740" y="10530"/>
                </a:lnTo>
                <a:lnTo>
                  <a:pt x="78730" y="10540"/>
                </a:lnTo>
                <a:lnTo>
                  <a:pt x="78750" y="10550"/>
                </a:lnTo>
                <a:lnTo>
                  <a:pt x="78750" y="10570"/>
                </a:lnTo>
                <a:lnTo>
                  <a:pt x="78750" y="10580"/>
                </a:lnTo>
                <a:lnTo>
                  <a:pt x="78740" y="10580"/>
                </a:lnTo>
                <a:lnTo>
                  <a:pt x="78730" y="10560"/>
                </a:lnTo>
                <a:lnTo>
                  <a:pt x="78720" y="10560"/>
                </a:lnTo>
                <a:lnTo>
                  <a:pt x="78660" y="10590"/>
                </a:lnTo>
                <a:lnTo>
                  <a:pt x="78640" y="10590"/>
                </a:lnTo>
                <a:lnTo>
                  <a:pt x="78640" y="10570"/>
                </a:lnTo>
                <a:lnTo>
                  <a:pt x="78620" y="10570"/>
                </a:lnTo>
                <a:lnTo>
                  <a:pt x="78610" y="10590"/>
                </a:lnTo>
                <a:lnTo>
                  <a:pt x="78600" y="10590"/>
                </a:lnTo>
                <a:lnTo>
                  <a:pt x="78590" y="10570"/>
                </a:lnTo>
                <a:lnTo>
                  <a:pt x="78570" y="10550"/>
                </a:lnTo>
                <a:lnTo>
                  <a:pt x="78560" y="10540"/>
                </a:lnTo>
                <a:lnTo>
                  <a:pt x="78530" y="10550"/>
                </a:lnTo>
                <a:lnTo>
                  <a:pt x="78500" y="10570"/>
                </a:lnTo>
                <a:lnTo>
                  <a:pt x="78460" y="10590"/>
                </a:lnTo>
                <a:lnTo>
                  <a:pt x="78450" y="10580"/>
                </a:lnTo>
                <a:lnTo>
                  <a:pt x="78450" y="10570"/>
                </a:lnTo>
                <a:lnTo>
                  <a:pt x="78460" y="10550"/>
                </a:lnTo>
                <a:lnTo>
                  <a:pt x="78450" y="10550"/>
                </a:lnTo>
                <a:lnTo>
                  <a:pt x="78440" y="10570"/>
                </a:lnTo>
                <a:lnTo>
                  <a:pt x="78420" y="10570"/>
                </a:lnTo>
                <a:lnTo>
                  <a:pt x="78420" y="10580"/>
                </a:lnTo>
                <a:lnTo>
                  <a:pt x="78410" y="10600"/>
                </a:lnTo>
                <a:lnTo>
                  <a:pt x="78410" y="10610"/>
                </a:lnTo>
                <a:lnTo>
                  <a:pt x="78390" y="10610"/>
                </a:lnTo>
                <a:lnTo>
                  <a:pt x="78390" y="10620"/>
                </a:lnTo>
                <a:lnTo>
                  <a:pt x="78360" y="10630"/>
                </a:lnTo>
                <a:lnTo>
                  <a:pt x="78330" y="10660"/>
                </a:lnTo>
                <a:lnTo>
                  <a:pt x="78310" y="10660"/>
                </a:lnTo>
                <a:lnTo>
                  <a:pt x="78290" y="10650"/>
                </a:lnTo>
                <a:lnTo>
                  <a:pt x="78280" y="10650"/>
                </a:lnTo>
                <a:lnTo>
                  <a:pt x="78270" y="10660"/>
                </a:lnTo>
                <a:lnTo>
                  <a:pt x="78280" y="10680"/>
                </a:lnTo>
                <a:lnTo>
                  <a:pt x="78270" y="10680"/>
                </a:lnTo>
                <a:lnTo>
                  <a:pt x="78260" y="10680"/>
                </a:lnTo>
                <a:lnTo>
                  <a:pt x="78260" y="10660"/>
                </a:lnTo>
                <a:lnTo>
                  <a:pt x="78240" y="10660"/>
                </a:lnTo>
                <a:lnTo>
                  <a:pt x="78230" y="10670"/>
                </a:lnTo>
                <a:lnTo>
                  <a:pt x="78240" y="10700"/>
                </a:lnTo>
                <a:lnTo>
                  <a:pt x="78230" y="10700"/>
                </a:lnTo>
                <a:lnTo>
                  <a:pt x="78220" y="10710"/>
                </a:lnTo>
                <a:lnTo>
                  <a:pt x="78210" y="10700"/>
                </a:lnTo>
                <a:lnTo>
                  <a:pt x="78200" y="10690"/>
                </a:lnTo>
                <a:lnTo>
                  <a:pt x="78210" y="10670"/>
                </a:lnTo>
                <a:lnTo>
                  <a:pt x="78200" y="10660"/>
                </a:lnTo>
                <a:lnTo>
                  <a:pt x="78170" y="10680"/>
                </a:lnTo>
                <a:lnTo>
                  <a:pt x="78120" y="10690"/>
                </a:lnTo>
                <a:lnTo>
                  <a:pt x="78100" y="10680"/>
                </a:lnTo>
                <a:lnTo>
                  <a:pt x="78100" y="10660"/>
                </a:lnTo>
                <a:lnTo>
                  <a:pt x="78080" y="10640"/>
                </a:lnTo>
                <a:lnTo>
                  <a:pt x="78070" y="10650"/>
                </a:lnTo>
                <a:lnTo>
                  <a:pt x="78050" y="10650"/>
                </a:lnTo>
                <a:lnTo>
                  <a:pt x="77990" y="10670"/>
                </a:lnTo>
                <a:lnTo>
                  <a:pt x="77970" y="10660"/>
                </a:lnTo>
                <a:lnTo>
                  <a:pt x="77960" y="10680"/>
                </a:lnTo>
                <a:lnTo>
                  <a:pt x="77970" y="10700"/>
                </a:lnTo>
                <a:lnTo>
                  <a:pt x="77950" y="10710"/>
                </a:lnTo>
                <a:lnTo>
                  <a:pt x="77940" y="10720"/>
                </a:lnTo>
                <a:lnTo>
                  <a:pt x="77950" y="10730"/>
                </a:lnTo>
                <a:lnTo>
                  <a:pt x="77940" y="10740"/>
                </a:lnTo>
                <a:lnTo>
                  <a:pt x="77900" y="10750"/>
                </a:lnTo>
                <a:lnTo>
                  <a:pt x="77890" y="10760"/>
                </a:lnTo>
                <a:lnTo>
                  <a:pt x="77880" y="10740"/>
                </a:lnTo>
                <a:lnTo>
                  <a:pt x="77870" y="10740"/>
                </a:lnTo>
                <a:lnTo>
                  <a:pt x="77870" y="10750"/>
                </a:lnTo>
                <a:lnTo>
                  <a:pt x="77860" y="10760"/>
                </a:lnTo>
                <a:lnTo>
                  <a:pt x="77870" y="10780"/>
                </a:lnTo>
                <a:lnTo>
                  <a:pt x="77860" y="10780"/>
                </a:lnTo>
                <a:lnTo>
                  <a:pt x="77840" y="10790"/>
                </a:lnTo>
                <a:lnTo>
                  <a:pt x="77830" y="10790"/>
                </a:lnTo>
                <a:lnTo>
                  <a:pt x="77820" y="10810"/>
                </a:lnTo>
                <a:lnTo>
                  <a:pt x="77830" y="10830"/>
                </a:lnTo>
                <a:lnTo>
                  <a:pt x="77830" y="10840"/>
                </a:lnTo>
                <a:lnTo>
                  <a:pt x="77830" y="10850"/>
                </a:lnTo>
                <a:lnTo>
                  <a:pt x="77850" y="10850"/>
                </a:lnTo>
                <a:lnTo>
                  <a:pt x="77850" y="10870"/>
                </a:lnTo>
                <a:lnTo>
                  <a:pt x="77840" y="10870"/>
                </a:lnTo>
                <a:lnTo>
                  <a:pt x="77820" y="10890"/>
                </a:lnTo>
                <a:lnTo>
                  <a:pt x="77800" y="10890"/>
                </a:lnTo>
                <a:lnTo>
                  <a:pt x="77780" y="10890"/>
                </a:lnTo>
                <a:lnTo>
                  <a:pt x="77770" y="10890"/>
                </a:lnTo>
                <a:lnTo>
                  <a:pt x="77750" y="10890"/>
                </a:lnTo>
                <a:lnTo>
                  <a:pt x="77730" y="10900"/>
                </a:lnTo>
                <a:lnTo>
                  <a:pt x="77720" y="10910"/>
                </a:lnTo>
                <a:lnTo>
                  <a:pt x="77700" y="10900"/>
                </a:lnTo>
                <a:lnTo>
                  <a:pt x="77680" y="10880"/>
                </a:lnTo>
                <a:lnTo>
                  <a:pt x="77670" y="10890"/>
                </a:lnTo>
                <a:lnTo>
                  <a:pt x="77680" y="10930"/>
                </a:lnTo>
                <a:lnTo>
                  <a:pt x="77650" y="10930"/>
                </a:lnTo>
                <a:lnTo>
                  <a:pt x="77620" y="10960"/>
                </a:lnTo>
                <a:lnTo>
                  <a:pt x="77630" y="10980"/>
                </a:lnTo>
                <a:lnTo>
                  <a:pt x="77620" y="10990"/>
                </a:lnTo>
                <a:lnTo>
                  <a:pt x="77600" y="11000"/>
                </a:lnTo>
                <a:lnTo>
                  <a:pt x="77570" y="11010"/>
                </a:lnTo>
                <a:lnTo>
                  <a:pt x="77560" y="11010"/>
                </a:lnTo>
                <a:lnTo>
                  <a:pt x="77550" y="11020"/>
                </a:lnTo>
                <a:lnTo>
                  <a:pt x="77550" y="11030"/>
                </a:lnTo>
                <a:lnTo>
                  <a:pt x="77530" y="11040"/>
                </a:lnTo>
                <a:lnTo>
                  <a:pt x="77520" y="11050"/>
                </a:lnTo>
                <a:lnTo>
                  <a:pt x="77520" y="11060"/>
                </a:lnTo>
                <a:lnTo>
                  <a:pt x="77510" y="11090"/>
                </a:lnTo>
                <a:lnTo>
                  <a:pt x="77510" y="11130"/>
                </a:lnTo>
                <a:lnTo>
                  <a:pt x="77500" y="11130"/>
                </a:lnTo>
                <a:lnTo>
                  <a:pt x="77450" y="11130"/>
                </a:lnTo>
                <a:lnTo>
                  <a:pt x="77430" y="11120"/>
                </a:lnTo>
                <a:lnTo>
                  <a:pt x="77400" y="11090"/>
                </a:lnTo>
                <a:lnTo>
                  <a:pt x="77320" y="11180"/>
                </a:lnTo>
                <a:lnTo>
                  <a:pt x="77180" y="11080"/>
                </a:lnTo>
                <a:lnTo>
                  <a:pt x="77160" y="11120"/>
                </a:lnTo>
                <a:lnTo>
                  <a:pt x="77110" y="11080"/>
                </a:lnTo>
                <a:lnTo>
                  <a:pt x="77060" y="11060"/>
                </a:lnTo>
                <a:lnTo>
                  <a:pt x="77040" y="11010"/>
                </a:lnTo>
                <a:lnTo>
                  <a:pt x="77010" y="10960"/>
                </a:lnTo>
                <a:lnTo>
                  <a:pt x="76940" y="10850"/>
                </a:lnTo>
                <a:lnTo>
                  <a:pt x="76930" y="10860"/>
                </a:lnTo>
                <a:lnTo>
                  <a:pt x="76920" y="10880"/>
                </a:lnTo>
                <a:lnTo>
                  <a:pt x="76910" y="10890"/>
                </a:lnTo>
                <a:lnTo>
                  <a:pt x="76910" y="10910"/>
                </a:lnTo>
                <a:lnTo>
                  <a:pt x="76880" y="10890"/>
                </a:lnTo>
                <a:lnTo>
                  <a:pt x="76850" y="10850"/>
                </a:lnTo>
                <a:lnTo>
                  <a:pt x="76810" y="10870"/>
                </a:lnTo>
                <a:lnTo>
                  <a:pt x="76780" y="10860"/>
                </a:lnTo>
                <a:lnTo>
                  <a:pt x="76780" y="10810"/>
                </a:lnTo>
                <a:lnTo>
                  <a:pt x="76770" y="10810"/>
                </a:lnTo>
                <a:lnTo>
                  <a:pt x="76760" y="10840"/>
                </a:lnTo>
                <a:lnTo>
                  <a:pt x="76730" y="10870"/>
                </a:lnTo>
                <a:lnTo>
                  <a:pt x="76700" y="10930"/>
                </a:lnTo>
                <a:lnTo>
                  <a:pt x="76690" y="10970"/>
                </a:lnTo>
                <a:lnTo>
                  <a:pt x="76680" y="11000"/>
                </a:lnTo>
                <a:lnTo>
                  <a:pt x="76680" y="11040"/>
                </a:lnTo>
                <a:lnTo>
                  <a:pt x="76670" y="11070"/>
                </a:lnTo>
                <a:lnTo>
                  <a:pt x="76680" y="11080"/>
                </a:lnTo>
                <a:lnTo>
                  <a:pt x="76680" y="11090"/>
                </a:lnTo>
                <a:lnTo>
                  <a:pt x="76660" y="11100"/>
                </a:lnTo>
                <a:lnTo>
                  <a:pt x="76650" y="11110"/>
                </a:lnTo>
                <a:lnTo>
                  <a:pt x="76650" y="11120"/>
                </a:lnTo>
                <a:lnTo>
                  <a:pt x="76640" y="11130"/>
                </a:lnTo>
                <a:lnTo>
                  <a:pt x="76620" y="11140"/>
                </a:lnTo>
                <a:lnTo>
                  <a:pt x="76600" y="11140"/>
                </a:lnTo>
                <a:lnTo>
                  <a:pt x="76590" y="11150"/>
                </a:lnTo>
                <a:lnTo>
                  <a:pt x="76580" y="11140"/>
                </a:lnTo>
                <a:lnTo>
                  <a:pt x="76540" y="11150"/>
                </a:lnTo>
                <a:lnTo>
                  <a:pt x="76530" y="11150"/>
                </a:lnTo>
                <a:lnTo>
                  <a:pt x="76520" y="11170"/>
                </a:lnTo>
                <a:lnTo>
                  <a:pt x="76510" y="11180"/>
                </a:lnTo>
                <a:lnTo>
                  <a:pt x="76550" y="11280"/>
                </a:lnTo>
                <a:lnTo>
                  <a:pt x="76560" y="11320"/>
                </a:lnTo>
                <a:lnTo>
                  <a:pt x="76560" y="11330"/>
                </a:lnTo>
                <a:lnTo>
                  <a:pt x="76560" y="11340"/>
                </a:lnTo>
                <a:lnTo>
                  <a:pt x="76530" y="11330"/>
                </a:lnTo>
                <a:lnTo>
                  <a:pt x="76480" y="11360"/>
                </a:lnTo>
                <a:lnTo>
                  <a:pt x="76470" y="11370"/>
                </a:lnTo>
                <a:lnTo>
                  <a:pt x="76490" y="11410"/>
                </a:lnTo>
                <a:lnTo>
                  <a:pt x="76530" y="11450"/>
                </a:lnTo>
                <a:lnTo>
                  <a:pt x="76570" y="11510"/>
                </a:lnTo>
                <a:lnTo>
                  <a:pt x="76510" y="11520"/>
                </a:lnTo>
                <a:lnTo>
                  <a:pt x="76450" y="11540"/>
                </a:lnTo>
                <a:lnTo>
                  <a:pt x="76370" y="11470"/>
                </a:lnTo>
                <a:lnTo>
                  <a:pt x="76340" y="11490"/>
                </a:lnTo>
                <a:lnTo>
                  <a:pt x="76280" y="11490"/>
                </a:lnTo>
                <a:lnTo>
                  <a:pt x="76250" y="11500"/>
                </a:lnTo>
                <a:lnTo>
                  <a:pt x="76230" y="11510"/>
                </a:lnTo>
                <a:lnTo>
                  <a:pt x="76170" y="11520"/>
                </a:lnTo>
                <a:lnTo>
                  <a:pt x="76140" y="11540"/>
                </a:lnTo>
                <a:lnTo>
                  <a:pt x="76090" y="11580"/>
                </a:lnTo>
                <a:lnTo>
                  <a:pt x="76090" y="11550"/>
                </a:lnTo>
                <a:lnTo>
                  <a:pt x="76040" y="11550"/>
                </a:lnTo>
                <a:lnTo>
                  <a:pt x="75980" y="11530"/>
                </a:lnTo>
                <a:lnTo>
                  <a:pt x="75950" y="11490"/>
                </a:lnTo>
                <a:lnTo>
                  <a:pt x="75950" y="11470"/>
                </a:lnTo>
                <a:lnTo>
                  <a:pt x="75970" y="11470"/>
                </a:lnTo>
                <a:lnTo>
                  <a:pt x="75970" y="11460"/>
                </a:lnTo>
                <a:lnTo>
                  <a:pt x="75970" y="11440"/>
                </a:lnTo>
                <a:lnTo>
                  <a:pt x="75990" y="11430"/>
                </a:lnTo>
                <a:lnTo>
                  <a:pt x="75980" y="11420"/>
                </a:lnTo>
                <a:lnTo>
                  <a:pt x="75990" y="11400"/>
                </a:lnTo>
                <a:lnTo>
                  <a:pt x="75990" y="11390"/>
                </a:lnTo>
                <a:lnTo>
                  <a:pt x="75990" y="11380"/>
                </a:lnTo>
                <a:lnTo>
                  <a:pt x="76010" y="11360"/>
                </a:lnTo>
                <a:lnTo>
                  <a:pt x="75990" y="11340"/>
                </a:lnTo>
                <a:lnTo>
                  <a:pt x="75940" y="11320"/>
                </a:lnTo>
                <a:lnTo>
                  <a:pt x="75940" y="11300"/>
                </a:lnTo>
                <a:lnTo>
                  <a:pt x="76000" y="11220"/>
                </a:lnTo>
                <a:lnTo>
                  <a:pt x="75960" y="11180"/>
                </a:lnTo>
                <a:lnTo>
                  <a:pt x="75880" y="11170"/>
                </a:lnTo>
                <a:lnTo>
                  <a:pt x="75790" y="11150"/>
                </a:lnTo>
                <a:lnTo>
                  <a:pt x="75730" y="11090"/>
                </a:lnTo>
                <a:lnTo>
                  <a:pt x="75690" y="11080"/>
                </a:lnTo>
                <a:lnTo>
                  <a:pt x="75640" y="11080"/>
                </a:lnTo>
                <a:lnTo>
                  <a:pt x="75620" y="11080"/>
                </a:lnTo>
                <a:lnTo>
                  <a:pt x="75580" y="11040"/>
                </a:lnTo>
                <a:lnTo>
                  <a:pt x="75530" y="11010"/>
                </a:lnTo>
                <a:lnTo>
                  <a:pt x="75500" y="11000"/>
                </a:lnTo>
                <a:lnTo>
                  <a:pt x="75450" y="10990"/>
                </a:lnTo>
                <a:lnTo>
                  <a:pt x="75410" y="10900"/>
                </a:lnTo>
                <a:lnTo>
                  <a:pt x="75420" y="10820"/>
                </a:lnTo>
                <a:lnTo>
                  <a:pt x="75410" y="10820"/>
                </a:lnTo>
                <a:lnTo>
                  <a:pt x="75390" y="10800"/>
                </a:lnTo>
                <a:lnTo>
                  <a:pt x="75360" y="10790"/>
                </a:lnTo>
                <a:lnTo>
                  <a:pt x="75310" y="10780"/>
                </a:lnTo>
                <a:lnTo>
                  <a:pt x="75290" y="10760"/>
                </a:lnTo>
                <a:lnTo>
                  <a:pt x="75280" y="10720"/>
                </a:lnTo>
                <a:lnTo>
                  <a:pt x="75260" y="10710"/>
                </a:lnTo>
                <a:lnTo>
                  <a:pt x="75240" y="10700"/>
                </a:lnTo>
                <a:lnTo>
                  <a:pt x="75240" y="10670"/>
                </a:lnTo>
                <a:lnTo>
                  <a:pt x="75220" y="10580"/>
                </a:lnTo>
                <a:lnTo>
                  <a:pt x="75180" y="10550"/>
                </a:lnTo>
                <a:lnTo>
                  <a:pt x="75110" y="10460"/>
                </a:lnTo>
                <a:lnTo>
                  <a:pt x="75150" y="10420"/>
                </a:lnTo>
                <a:lnTo>
                  <a:pt x="75150" y="10390"/>
                </a:lnTo>
                <a:lnTo>
                  <a:pt x="75130" y="10400"/>
                </a:lnTo>
                <a:lnTo>
                  <a:pt x="75130" y="10360"/>
                </a:lnTo>
                <a:lnTo>
                  <a:pt x="75120" y="10320"/>
                </a:lnTo>
                <a:lnTo>
                  <a:pt x="75120" y="10310"/>
                </a:lnTo>
                <a:lnTo>
                  <a:pt x="75120" y="10290"/>
                </a:lnTo>
                <a:lnTo>
                  <a:pt x="75100" y="10270"/>
                </a:lnTo>
                <a:lnTo>
                  <a:pt x="75130" y="10280"/>
                </a:lnTo>
                <a:lnTo>
                  <a:pt x="75130" y="10250"/>
                </a:lnTo>
                <a:lnTo>
                  <a:pt x="75100" y="10240"/>
                </a:lnTo>
                <a:lnTo>
                  <a:pt x="75080" y="10220"/>
                </a:lnTo>
                <a:lnTo>
                  <a:pt x="75060" y="10220"/>
                </a:lnTo>
                <a:lnTo>
                  <a:pt x="75060" y="10200"/>
                </a:lnTo>
                <a:lnTo>
                  <a:pt x="75040" y="10210"/>
                </a:lnTo>
                <a:lnTo>
                  <a:pt x="75030" y="10230"/>
                </a:lnTo>
                <a:lnTo>
                  <a:pt x="75000" y="10240"/>
                </a:lnTo>
                <a:lnTo>
                  <a:pt x="74980" y="10230"/>
                </a:lnTo>
                <a:lnTo>
                  <a:pt x="75000" y="10130"/>
                </a:lnTo>
                <a:lnTo>
                  <a:pt x="75010" y="10110"/>
                </a:lnTo>
                <a:lnTo>
                  <a:pt x="75010" y="10100"/>
                </a:lnTo>
                <a:lnTo>
                  <a:pt x="75010" y="10060"/>
                </a:lnTo>
                <a:lnTo>
                  <a:pt x="75000" y="10030"/>
                </a:lnTo>
                <a:lnTo>
                  <a:pt x="74960" y="10000"/>
                </a:lnTo>
                <a:lnTo>
                  <a:pt x="74980" y="9950"/>
                </a:lnTo>
                <a:lnTo>
                  <a:pt x="74940" y="9970"/>
                </a:lnTo>
                <a:lnTo>
                  <a:pt x="74940" y="9930"/>
                </a:lnTo>
                <a:lnTo>
                  <a:pt x="74940" y="9900"/>
                </a:lnTo>
                <a:lnTo>
                  <a:pt x="74950" y="9880"/>
                </a:lnTo>
                <a:lnTo>
                  <a:pt x="74920" y="9860"/>
                </a:lnTo>
                <a:lnTo>
                  <a:pt x="74930" y="9840"/>
                </a:lnTo>
                <a:lnTo>
                  <a:pt x="74920" y="9830"/>
                </a:lnTo>
                <a:lnTo>
                  <a:pt x="74900" y="9780"/>
                </a:lnTo>
                <a:lnTo>
                  <a:pt x="74910" y="9750"/>
                </a:lnTo>
                <a:lnTo>
                  <a:pt x="74930" y="9760"/>
                </a:lnTo>
                <a:lnTo>
                  <a:pt x="74940" y="9740"/>
                </a:lnTo>
                <a:lnTo>
                  <a:pt x="74930" y="9730"/>
                </a:lnTo>
                <a:lnTo>
                  <a:pt x="74920" y="9720"/>
                </a:lnTo>
                <a:lnTo>
                  <a:pt x="74910" y="9720"/>
                </a:lnTo>
                <a:lnTo>
                  <a:pt x="74880" y="9710"/>
                </a:lnTo>
                <a:lnTo>
                  <a:pt x="74860" y="9710"/>
                </a:lnTo>
                <a:lnTo>
                  <a:pt x="74850" y="9700"/>
                </a:lnTo>
                <a:lnTo>
                  <a:pt x="74830" y="9700"/>
                </a:lnTo>
                <a:lnTo>
                  <a:pt x="74820" y="9680"/>
                </a:lnTo>
                <a:lnTo>
                  <a:pt x="74830" y="9680"/>
                </a:lnTo>
                <a:lnTo>
                  <a:pt x="74820" y="9670"/>
                </a:lnTo>
                <a:lnTo>
                  <a:pt x="74800" y="9670"/>
                </a:lnTo>
                <a:lnTo>
                  <a:pt x="74790" y="9650"/>
                </a:lnTo>
                <a:lnTo>
                  <a:pt x="74800" y="9640"/>
                </a:lnTo>
                <a:lnTo>
                  <a:pt x="74810" y="9630"/>
                </a:lnTo>
                <a:lnTo>
                  <a:pt x="74820" y="9620"/>
                </a:lnTo>
                <a:lnTo>
                  <a:pt x="74800" y="9590"/>
                </a:lnTo>
                <a:lnTo>
                  <a:pt x="74790" y="9570"/>
                </a:lnTo>
                <a:lnTo>
                  <a:pt x="74760" y="9550"/>
                </a:lnTo>
                <a:lnTo>
                  <a:pt x="74790" y="9550"/>
                </a:lnTo>
                <a:lnTo>
                  <a:pt x="74780" y="9510"/>
                </a:lnTo>
                <a:lnTo>
                  <a:pt x="74770" y="9490"/>
                </a:lnTo>
                <a:lnTo>
                  <a:pt x="74770" y="9460"/>
                </a:lnTo>
                <a:lnTo>
                  <a:pt x="74810" y="9430"/>
                </a:lnTo>
                <a:lnTo>
                  <a:pt x="74800" y="9380"/>
                </a:lnTo>
                <a:lnTo>
                  <a:pt x="74820" y="9360"/>
                </a:lnTo>
                <a:lnTo>
                  <a:pt x="74830" y="9330"/>
                </a:lnTo>
                <a:lnTo>
                  <a:pt x="74850" y="9310"/>
                </a:lnTo>
                <a:lnTo>
                  <a:pt x="74860" y="9280"/>
                </a:lnTo>
                <a:lnTo>
                  <a:pt x="74870" y="9270"/>
                </a:lnTo>
                <a:lnTo>
                  <a:pt x="74910" y="9260"/>
                </a:lnTo>
                <a:lnTo>
                  <a:pt x="74920" y="9270"/>
                </a:lnTo>
                <a:lnTo>
                  <a:pt x="74920" y="9290"/>
                </a:lnTo>
                <a:lnTo>
                  <a:pt x="74940" y="9290"/>
                </a:lnTo>
                <a:lnTo>
                  <a:pt x="74950" y="9290"/>
                </a:lnTo>
                <a:lnTo>
                  <a:pt x="74960" y="9310"/>
                </a:lnTo>
                <a:lnTo>
                  <a:pt x="75000" y="9310"/>
                </a:lnTo>
                <a:lnTo>
                  <a:pt x="75010" y="9310"/>
                </a:lnTo>
                <a:lnTo>
                  <a:pt x="75020" y="9320"/>
                </a:lnTo>
                <a:lnTo>
                  <a:pt x="75040" y="9320"/>
                </a:lnTo>
                <a:lnTo>
                  <a:pt x="75050" y="9320"/>
                </a:lnTo>
                <a:lnTo>
                  <a:pt x="75070" y="9320"/>
                </a:lnTo>
                <a:lnTo>
                  <a:pt x="75090" y="9320"/>
                </a:lnTo>
                <a:lnTo>
                  <a:pt x="75120" y="9320"/>
                </a:lnTo>
                <a:lnTo>
                  <a:pt x="75130" y="9330"/>
                </a:lnTo>
                <a:lnTo>
                  <a:pt x="75130" y="9320"/>
                </a:lnTo>
                <a:lnTo>
                  <a:pt x="75140" y="9330"/>
                </a:lnTo>
                <a:lnTo>
                  <a:pt x="75150" y="9330"/>
                </a:lnTo>
                <a:lnTo>
                  <a:pt x="75150" y="9340"/>
                </a:lnTo>
                <a:lnTo>
                  <a:pt x="75170" y="9350"/>
                </a:lnTo>
                <a:lnTo>
                  <a:pt x="75180" y="9340"/>
                </a:lnTo>
                <a:lnTo>
                  <a:pt x="75190" y="9360"/>
                </a:lnTo>
                <a:lnTo>
                  <a:pt x="75230" y="9360"/>
                </a:lnTo>
                <a:lnTo>
                  <a:pt x="75250" y="9360"/>
                </a:lnTo>
                <a:lnTo>
                  <a:pt x="75270" y="9370"/>
                </a:lnTo>
                <a:lnTo>
                  <a:pt x="75280" y="9370"/>
                </a:lnTo>
                <a:lnTo>
                  <a:pt x="75290" y="9370"/>
                </a:lnTo>
                <a:lnTo>
                  <a:pt x="75300" y="9370"/>
                </a:lnTo>
                <a:lnTo>
                  <a:pt x="75310" y="9380"/>
                </a:lnTo>
                <a:lnTo>
                  <a:pt x="75320" y="9380"/>
                </a:lnTo>
                <a:lnTo>
                  <a:pt x="75340" y="9370"/>
                </a:lnTo>
                <a:lnTo>
                  <a:pt x="75350" y="9370"/>
                </a:lnTo>
                <a:lnTo>
                  <a:pt x="75360" y="9370"/>
                </a:lnTo>
                <a:lnTo>
                  <a:pt x="75380" y="9380"/>
                </a:lnTo>
                <a:lnTo>
                  <a:pt x="75390" y="9380"/>
                </a:lnTo>
                <a:lnTo>
                  <a:pt x="75390" y="9390"/>
                </a:lnTo>
                <a:lnTo>
                  <a:pt x="75410" y="9390"/>
                </a:lnTo>
                <a:lnTo>
                  <a:pt x="75410" y="9400"/>
                </a:lnTo>
                <a:lnTo>
                  <a:pt x="75430" y="9400"/>
                </a:lnTo>
                <a:lnTo>
                  <a:pt x="75440" y="9390"/>
                </a:lnTo>
                <a:lnTo>
                  <a:pt x="75460" y="9400"/>
                </a:lnTo>
                <a:lnTo>
                  <a:pt x="75470" y="9400"/>
                </a:lnTo>
                <a:lnTo>
                  <a:pt x="75470" y="9410"/>
                </a:lnTo>
                <a:lnTo>
                  <a:pt x="75480" y="9410"/>
                </a:lnTo>
                <a:lnTo>
                  <a:pt x="75500" y="9400"/>
                </a:lnTo>
                <a:lnTo>
                  <a:pt x="75510" y="9400"/>
                </a:lnTo>
                <a:lnTo>
                  <a:pt x="75520" y="9390"/>
                </a:lnTo>
                <a:lnTo>
                  <a:pt x="75530" y="9370"/>
                </a:lnTo>
                <a:lnTo>
                  <a:pt x="75550" y="9360"/>
                </a:lnTo>
                <a:lnTo>
                  <a:pt x="75580" y="9360"/>
                </a:lnTo>
                <a:lnTo>
                  <a:pt x="75610" y="9360"/>
                </a:lnTo>
                <a:lnTo>
                  <a:pt x="75610" y="9370"/>
                </a:lnTo>
                <a:lnTo>
                  <a:pt x="75620" y="9360"/>
                </a:lnTo>
                <a:lnTo>
                  <a:pt x="75680" y="9330"/>
                </a:lnTo>
                <a:lnTo>
                  <a:pt x="75690" y="9350"/>
                </a:lnTo>
                <a:lnTo>
                  <a:pt x="75700" y="9350"/>
                </a:lnTo>
                <a:lnTo>
                  <a:pt x="75740" y="9350"/>
                </a:lnTo>
                <a:lnTo>
                  <a:pt x="75770" y="9320"/>
                </a:lnTo>
                <a:lnTo>
                  <a:pt x="75780" y="9330"/>
                </a:lnTo>
                <a:lnTo>
                  <a:pt x="75800" y="9320"/>
                </a:lnTo>
                <a:lnTo>
                  <a:pt x="75820" y="9330"/>
                </a:lnTo>
                <a:lnTo>
                  <a:pt x="75830" y="9320"/>
                </a:lnTo>
                <a:lnTo>
                  <a:pt x="75830" y="9300"/>
                </a:lnTo>
                <a:lnTo>
                  <a:pt x="75860" y="9290"/>
                </a:lnTo>
                <a:lnTo>
                  <a:pt x="75870" y="9280"/>
                </a:lnTo>
                <a:lnTo>
                  <a:pt x="75900" y="9280"/>
                </a:lnTo>
                <a:lnTo>
                  <a:pt x="75920" y="9280"/>
                </a:lnTo>
                <a:lnTo>
                  <a:pt x="75930" y="9270"/>
                </a:lnTo>
                <a:lnTo>
                  <a:pt x="76000" y="9250"/>
                </a:lnTo>
                <a:lnTo>
                  <a:pt x="76010" y="9240"/>
                </a:lnTo>
                <a:lnTo>
                  <a:pt x="76070" y="9270"/>
                </a:lnTo>
                <a:lnTo>
                  <a:pt x="76080" y="9270"/>
                </a:lnTo>
                <a:lnTo>
                  <a:pt x="76090" y="9270"/>
                </a:lnTo>
                <a:lnTo>
                  <a:pt x="76140" y="9260"/>
                </a:lnTo>
                <a:lnTo>
                  <a:pt x="76150" y="9250"/>
                </a:lnTo>
                <a:lnTo>
                  <a:pt x="76170" y="9260"/>
                </a:lnTo>
                <a:lnTo>
                  <a:pt x="76210" y="9260"/>
                </a:lnTo>
                <a:lnTo>
                  <a:pt x="76220" y="9290"/>
                </a:lnTo>
                <a:lnTo>
                  <a:pt x="76240" y="9310"/>
                </a:lnTo>
                <a:lnTo>
                  <a:pt x="76260" y="9310"/>
                </a:lnTo>
                <a:lnTo>
                  <a:pt x="76260" y="9300"/>
                </a:lnTo>
                <a:lnTo>
                  <a:pt x="76270" y="9270"/>
                </a:lnTo>
                <a:lnTo>
                  <a:pt x="76300" y="9230"/>
                </a:lnTo>
                <a:lnTo>
                  <a:pt x="76310" y="9200"/>
                </a:lnTo>
                <a:lnTo>
                  <a:pt x="76330" y="9210"/>
                </a:lnTo>
                <a:lnTo>
                  <a:pt x="76340" y="9200"/>
                </a:lnTo>
                <a:lnTo>
                  <a:pt x="76380" y="9180"/>
                </a:lnTo>
                <a:lnTo>
                  <a:pt x="76400" y="9180"/>
                </a:lnTo>
                <a:lnTo>
                  <a:pt x="76430" y="9160"/>
                </a:lnTo>
                <a:lnTo>
                  <a:pt x="76420" y="9140"/>
                </a:lnTo>
                <a:lnTo>
                  <a:pt x="76420" y="9120"/>
                </a:lnTo>
                <a:lnTo>
                  <a:pt x="76440" y="9100"/>
                </a:lnTo>
                <a:lnTo>
                  <a:pt x="76490" y="9100"/>
                </a:lnTo>
                <a:lnTo>
                  <a:pt x="76500" y="9130"/>
                </a:lnTo>
                <a:lnTo>
                  <a:pt x="76530" y="9090"/>
                </a:lnTo>
                <a:lnTo>
                  <a:pt x="76550" y="9100"/>
                </a:lnTo>
                <a:lnTo>
                  <a:pt x="76590" y="9110"/>
                </a:lnTo>
                <a:lnTo>
                  <a:pt x="76660" y="9060"/>
                </a:lnTo>
                <a:lnTo>
                  <a:pt x="76680" y="9030"/>
                </a:lnTo>
                <a:lnTo>
                  <a:pt x="76700" y="9030"/>
                </a:lnTo>
                <a:lnTo>
                  <a:pt x="76730" y="8990"/>
                </a:lnTo>
                <a:lnTo>
                  <a:pt x="76700" y="8990"/>
                </a:lnTo>
                <a:lnTo>
                  <a:pt x="76720" y="8960"/>
                </a:lnTo>
                <a:lnTo>
                  <a:pt x="76700" y="8940"/>
                </a:lnTo>
                <a:lnTo>
                  <a:pt x="76730" y="8900"/>
                </a:lnTo>
                <a:lnTo>
                  <a:pt x="76740" y="8890"/>
                </a:lnTo>
                <a:lnTo>
                  <a:pt x="76750" y="8900"/>
                </a:lnTo>
                <a:lnTo>
                  <a:pt x="76770" y="8910"/>
                </a:lnTo>
                <a:lnTo>
                  <a:pt x="76780" y="8900"/>
                </a:lnTo>
                <a:lnTo>
                  <a:pt x="76790" y="8890"/>
                </a:lnTo>
                <a:lnTo>
                  <a:pt x="76820" y="8910"/>
                </a:lnTo>
                <a:lnTo>
                  <a:pt x="76850" y="8950"/>
                </a:lnTo>
                <a:lnTo>
                  <a:pt x="76880" y="8970"/>
                </a:lnTo>
                <a:lnTo>
                  <a:pt x="76910" y="8970"/>
                </a:lnTo>
                <a:lnTo>
                  <a:pt x="76930" y="8940"/>
                </a:lnTo>
                <a:lnTo>
                  <a:pt x="76960" y="8920"/>
                </a:lnTo>
                <a:lnTo>
                  <a:pt x="76990" y="8920"/>
                </a:lnTo>
                <a:lnTo>
                  <a:pt x="77030" y="8930"/>
                </a:lnTo>
                <a:lnTo>
                  <a:pt x="77050" y="8920"/>
                </a:lnTo>
                <a:lnTo>
                  <a:pt x="77070" y="8890"/>
                </a:lnTo>
                <a:lnTo>
                  <a:pt x="77120" y="8890"/>
                </a:lnTo>
                <a:lnTo>
                  <a:pt x="77190" y="8880"/>
                </a:lnTo>
                <a:lnTo>
                  <a:pt x="77200" y="8880"/>
                </a:lnTo>
                <a:lnTo>
                  <a:pt x="77280" y="8810"/>
                </a:lnTo>
                <a:lnTo>
                  <a:pt x="77290" y="8790"/>
                </a:lnTo>
                <a:lnTo>
                  <a:pt x="77250" y="8750"/>
                </a:lnTo>
                <a:lnTo>
                  <a:pt x="77240" y="8710"/>
                </a:lnTo>
                <a:lnTo>
                  <a:pt x="77210" y="8680"/>
                </a:lnTo>
                <a:lnTo>
                  <a:pt x="77220" y="8650"/>
                </a:lnTo>
                <a:lnTo>
                  <a:pt x="77220" y="8610"/>
                </a:lnTo>
                <a:lnTo>
                  <a:pt x="77180" y="8610"/>
                </a:lnTo>
                <a:lnTo>
                  <a:pt x="77160" y="8570"/>
                </a:lnTo>
                <a:lnTo>
                  <a:pt x="77160" y="8540"/>
                </a:lnTo>
                <a:lnTo>
                  <a:pt x="77080" y="8490"/>
                </a:lnTo>
                <a:lnTo>
                  <a:pt x="77090" y="8450"/>
                </a:lnTo>
                <a:lnTo>
                  <a:pt x="77110" y="8430"/>
                </a:lnTo>
                <a:lnTo>
                  <a:pt x="77110" y="8410"/>
                </a:lnTo>
                <a:lnTo>
                  <a:pt x="77110" y="8400"/>
                </a:lnTo>
                <a:lnTo>
                  <a:pt x="77090" y="8380"/>
                </a:lnTo>
                <a:lnTo>
                  <a:pt x="77090" y="8370"/>
                </a:lnTo>
                <a:lnTo>
                  <a:pt x="77090" y="8350"/>
                </a:lnTo>
                <a:lnTo>
                  <a:pt x="77110" y="8330"/>
                </a:lnTo>
                <a:lnTo>
                  <a:pt x="77100" y="8330"/>
                </a:lnTo>
                <a:lnTo>
                  <a:pt x="77090" y="8320"/>
                </a:lnTo>
                <a:lnTo>
                  <a:pt x="77100" y="8270"/>
                </a:lnTo>
                <a:lnTo>
                  <a:pt x="77110" y="8270"/>
                </a:lnTo>
                <a:lnTo>
                  <a:pt x="77120" y="8250"/>
                </a:lnTo>
                <a:lnTo>
                  <a:pt x="77140" y="8240"/>
                </a:lnTo>
                <a:lnTo>
                  <a:pt x="77130" y="8230"/>
                </a:lnTo>
                <a:lnTo>
                  <a:pt x="77130" y="8220"/>
                </a:lnTo>
                <a:lnTo>
                  <a:pt x="77130" y="8210"/>
                </a:lnTo>
                <a:lnTo>
                  <a:pt x="77150" y="8220"/>
                </a:lnTo>
                <a:lnTo>
                  <a:pt x="77190" y="8220"/>
                </a:lnTo>
                <a:lnTo>
                  <a:pt x="77230" y="8240"/>
                </a:lnTo>
                <a:lnTo>
                  <a:pt x="77250" y="8260"/>
                </a:lnTo>
                <a:lnTo>
                  <a:pt x="77260" y="8270"/>
                </a:lnTo>
                <a:lnTo>
                  <a:pt x="77270" y="8280"/>
                </a:lnTo>
                <a:lnTo>
                  <a:pt x="77290" y="8280"/>
                </a:lnTo>
                <a:lnTo>
                  <a:pt x="77340" y="8310"/>
                </a:lnTo>
                <a:lnTo>
                  <a:pt x="77350" y="8280"/>
                </a:lnTo>
                <a:lnTo>
                  <a:pt x="77370" y="8260"/>
                </a:lnTo>
                <a:lnTo>
                  <a:pt x="77370" y="8250"/>
                </a:lnTo>
                <a:lnTo>
                  <a:pt x="77400" y="8250"/>
                </a:lnTo>
                <a:lnTo>
                  <a:pt x="77420" y="8210"/>
                </a:lnTo>
                <a:lnTo>
                  <a:pt x="77420" y="8200"/>
                </a:lnTo>
                <a:lnTo>
                  <a:pt x="77450" y="8180"/>
                </a:lnTo>
                <a:lnTo>
                  <a:pt x="77490" y="8140"/>
                </a:lnTo>
                <a:lnTo>
                  <a:pt x="77570" y="8130"/>
                </a:lnTo>
                <a:lnTo>
                  <a:pt x="77590" y="8110"/>
                </a:lnTo>
                <a:lnTo>
                  <a:pt x="77610" y="8090"/>
                </a:lnTo>
                <a:lnTo>
                  <a:pt x="77620" y="8080"/>
                </a:lnTo>
                <a:lnTo>
                  <a:pt x="77640" y="8060"/>
                </a:lnTo>
                <a:lnTo>
                  <a:pt x="77660" y="8040"/>
                </a:lnTo>
                <a:lnTo>
                  <a:pt x="77680" y="8030"/>
                </a:lnTo>
                <a:lnTo>
                  <a:pt x="77700" y="8030"/>
                </a:lnTo>
                <a:lnTo>
                  <a:pt x="77750" y="8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