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Skikda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Skikd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2230" y="5290"/>
                </a:moveTo>
                <a:lnTo>
                  <a:pt x="72230" y="5280"/>
                </a:lnTo>
                <a:lnTo>
                  <a:pt x="72240" y="5280"/>
                </a:lnTo>
                <a:lnTo>
                  <a:pt x="72240" y="5290"/>
                </a:lnTo>
                <a:lnTo>
                  <a:pt x="72230" y="5290"/>
                </a:lnTo>
                <a:close/>
                <a:moveTo>
                  <a:pt x="72590" y="5270"/>
                </a:moveTo>
                <a:lnTo>
                  <a:pt x="72590" y="5280"/>
                </a:lnTo>
                <a:lnTo>
                  <a:pt x="72580" y="5280"/>
                </a:lnTo>
                <a:lnTo>
                  <a:pt x="72580" y="5270"/>
                </a:lnTo>
                <a:lnTo>
                  <a:pt x="72590" y="5270"/>
                </a:lnTo>
                <a:close/>
                <a:moveTo>
                  <a:pt x="72370" y="5260"/>
                </a:moveTo>
                <a:lnTo>
                  <a:pt x="72360" y="5260"/>
                </a:lnTo>
                <a:lnTo>
                  <a:pt x="72360" y="5250"/>
                </a:lnTo>
                <a:lnTo>
                  <a:pt x="72370" y="5250"/>
                </a:lnTo>
                <a:lnTo>
                  <a:pt x="72370" y="5260"/>
                </a:lnTo>
                <a:close/>
                <a:moveTo>
                  <a:pt x="71520" y="4760"/>
                </a:moveTo>
                <a:lnTo>
                  <a:pt x="71520" y="4750"/>
                </a:lnTo>
                <a:lnTo>
                  <a:pt x="71530" y="4750"/>
                </a:lnTo>
                <a:lnTo>
                  <a:pt x="71530" y="4760"/>
                </a:lnTo>
                <a:lnTo>
                  <a:pt x="71520" y="4760"/>
                </a:lnTo>
                <a:close/>
                <a:moveTo>
                  <a:pt x="74240" y="4620"/>
                </a:moveTo>
                <a:lnTo>
                  <a:pt x="74230" y="4620"/>
                </a:lnTo>
                <a:lnTo>
                  <a:pt x="74230" y="4610"/>
                </a:lnTo>
                <a:lnTo>
                  <a:pt x="74240" y="4620"/>
                </a:lnTo>
                <a:close/>
                <a:moveTo>
                  <a:pt x="74780" y="4680"/>
                </a:moveTo>
                <a:lnTo>
                  <a:pt x="74860" y="4720"/>
                </a:lnTo>
                <a:lnTo>
                  <a:pt x="74880" y="4720"/>
                </a:lnTo>
                <a:lnTo>
                  <a:pt x="74890" y="4720"/>
                </a:lnTo>
                <a:lnTo>
                  <a:pt x="74890" y="4740"/>
                </a:lnTo>
                <a:lnTo>
                  <a:pt x="74900" y="4760"/>
                </a:lnTo>
                <a:lnTo>
                  <a:pt x="74920" y="4770"/>
                </a:lnTo>
                <a:lnTo>
                  <a:pt x="74930" y="4770"/>
                </a:lnTo>
                <a:lnTo>
                  <a:pt x="74940" y="4770"/>
                </a:lnTo>
                <a:lnTo>
                  <a:pt x="74950" y="4780"/>
                </a:lnTo>
                <a:lnTo>
                  <a:pt x="74950" y="4790"/>
                </a:lnTo>
                <a:lnTo>
                  <a:pt x="74970" y="4800"/>
                </a:lnTo>
                <a:lnTo>
                  <a:pt x="74970" y="4810"/>
                </a:lnTo>
                <a:lnTo>
                  <a:pt x="74960" y="4810"/>
                </a:lnTo>
                <a:lnTo>
                  <a:pt x="74960" y="4820"/>
                </a:lnTo>
                <a:lnTo>
                  <a:pt x="74940" y="4820"/>
                </a:lnTo>
                <a:lnTo>
                  <a:pt x="74930" y="4850"/>
                </a:lnTo>
                <a:lnTo>
                  <a:pt x="74930" y="4860"/>
                </a:lnTo>
                <a:lnTo>
                  <a:pt x="74920" y="4860"/>
                </a:lnTo>
                <a:lnTo>
                  <a:pt x="74910" y="4870"/>
                </a:lnTo>
                <a:lnTo>
                  <a:pt x="74910" y="4890"/>
                </a:lnTo>
                <a:lnTo>
                  <a:pt x="74910" y="4900"/>
                </a:lnTo>
                <a:lnTo>
                  <a:pt x="74910" y="4920"/>
                </a:lnTo>
                <a:lnTo>
                  <a:pt x="74910" y="4930"/>
                </a:lnTo>
                <a:lnTo>
                  <a:pt x="74930" y="4960"/>
                </a:lnTo>
                <a:lnTo>
                  <a:pt x="74950" y="4970"/>
                </a:lnTo>
                <a:lnTo>
                  <a:pt x="74960" y="4990"/>
                </a:lnTo>
                <a:lnTo>
                  <a:pt x="74960" y="5000"/>
                </a:lnTo>
                <a:lnTo>
                  <a:pt x="74950" y="5040"/>
                </a:lnTo>
                <a:lnTo>
                  <a:pt x="74950" y="5080"/>
                </a:lnTo>
                <a:lnTo>
                  <a:pt x="74950" y="5090"/>
                </a:lnTo>
                <a:lnTo>
                  <a:pt x="74970" y="5100"/>
                </a:lnTo>
                <a:lnTo>
                  <a:pt x="74980" y="5100"/>
                </a:lnTo>
                <a:lnTo>
                  <a:pt x="74980" y="5110"/>
                </a:lnTo>
                <a:lnTo>
                  <a:pt x="75030" y="5120"/>
                </a:lnTo>
                <a:lnTo>
                  <a:pt x="75030" y="5150"/>
                </a:lnTo>
                <a:lnTo>
                  <a:pt x="75040" y="5160"/>
                </a:lnTo>
                <a:lnTo>
                  <a:pt x="75050" y="5170"/>
                </a:lnTo>
                <a:lnTo>
                  <a:pt x="75070" y="5190"/>
                </a:lnTo>
                <a:lnTo>
                  <a:pt x="75070" y="5210"/>
                </a:lnTo>
                <a:lnTo>
                  <a:pt x="75080" y="5250"/>
                </a:lnTo>
                <a:lnTo>
                  <a:pt x="75070" y="5260"/>
                </a:lnTo>
                <a:lnTo>
                  <a:pt x="75090" y="5270"/>
                </a:lnTo>
                <a:lnTo>
                  <a:pt x="75070" y="5310"/>
                </a:lnTo>
                <a:lnTo>
                  <a:pt x="75080" y="5340"/>
                </a:lnTo>
                <a:lnTo>
                  <a:pt x="75090" y="5350"/>
                </a:lnTo>
                <a:lnTo>
                  <a:pt x="75070" y="5380"/>
                </a:lnTo>
                <a:lnTo>
                  <a:pt x="75060" y="5380"/>
                </a:lnTo>
                <a:lnTo>
                  <a:pt x="74990" y="5370"/>
                </a:lnTo>
                <a:lnTo>
                  <a:pt x="74990" y="5360"/>
                </a:lnTo>
                <a:lnTo>
                  <a:pt x="74980" y="5330"/>
                </a:lnTo>
                <a:lnTo>
                  <a:pt x="74940" y="5350"/>
                </a:lnTo>
                <a:lnTo>
                  <a:pt x="74930" y="5360"/>
                </a:lnTo>
                <a:lnTo>
                  <a:pt x="74970" y="5410"/>
                </a:lnTo>
                <a:lnTo>
                  <a:pt x="74970" y="5430"/>
                </a:lnTo>
                <a:lnTo>
                  <a:pt x="74980" y="5450"/>
                </a:lnTo>
                <a:lnTo>
                  <a:pt x="74980" y="5460"/>
                </a:lnTo>
                <a:lnTo>
                  <a:pt x="74970" y="5460"/>
                </a:lnTo>
                <a:lnTo>
                  <a:pt x="74970" y="5490"/>
                </a:lnTo>
                <a:lnTo>
                  <a:pt x="74990" y="5510"/>
                </a:lnTo>
                <a:lnTo>
                  <a:pt x="75020" y="5520"/>
                </a:lnTo>
                <a:lnTo>
                  <a:pt x="75040" y="5520"/>
                </a:lnTo>
                <a:lnTo>
                  <a:pt x="75090" y="5550"/>
                </a:lnTo>
                <a:lnTo>
                  <a:pt x="75150" y="5580"/>
                </a:lnTo>
                <a:lnTo>
                  <a:pt x="75160" y="5580"/>
                </a:lnTo>
                <a:lnTo>
                  <a:pt x="75170" y="5590"/>
                </a:lnTo>
                <a:lnTo>
                  <a:pt x="75190" y="5620"/>
                </a:lnTo>
                <a:lnTo>
                  <a:pt x="75200" y="5620"/>
                </a:lnTo>
                <a:lnTo>
                  <a:pt x="75210" y="5640"/>
                </a:lnTo>
                <a:lnTo>
                  <a:pt x="75200" y="5650"/>
                </a:lnTo>
                <a:lnTo>
                  <a:pt x="75220" y="5720"/>
                </a:lnTo>
                <a:lnTo>
                  <a:pt x="75220" y="5750"/>
                </a:lnTo>
                <a:lnTo>
                  <a:pt x="75190" y="5800"/>
                </a:lnTo>
                <a:lnTo>
                  <a:pt x="75190" y="5840"/>
                </a:lnTo>
                <a:lnTo>
                  <a:pt x="75200" y="5860"/>
                </a:lnTo>
                <a:lnTo>
                  <a:pt x="75190" y="5900"/>
                </a:lnTo>
                <a:lnTo>
                  <a:pt x="75170" y="5960"/>
                </a:lnTo>
                <a:lnTo>
                  <a:pt x="75190" y="5990"/>
                </a:lnTo>
                <a:lnTo>
                  <a:pt x="75200" y="6010"/>
                </a:lnTo>
                <a:lnTo>
                  <a:pt x="75220" y="6030"/>
                </a:lnTo>
                <a:lnTo>
                  <a:pt x="75200" y="6050"/>
                </a:lnTo>
                <a:lnTo>
                  <a:pt x="75250" y="6130"/>
                </a:lnTo>
                <a:lnTo>
                  <a:pt x="75240" y="6150"/>
                </a:lnTo>
                <a:lnTo>
                  <a:pt x="75240" y="6180"/>
                </a:lnTo>
                <a:lnTo>
                  <a:pt x="75240" y="6260"/>
                </a:lnTo>
                <a:lnTo>
                  <a:pt x="75240" y="6270"/>
                </a:lnTo>
                <a:lnTo>
                  <a:pt x="75310" y="6350"/>
                </a:lnTo>
                <a:lnTo>
                  <a:pt x="75310" y="6400"/>
                </a:lnTo>
                <a:lnTo>
                  <a:pt x="75310" y="6420"/>
                </a:lnTo>
                <a:lnTo>
                  <a:pt x="75310" y="6440"/>
                </a:lnTo>
                <a:lnTo>
                  <a:pt x="75310" y="6450"/>
                </a:lnTo>
                <a:lnTo>
                  <a:pt x="75300" y="6500"/>
                </a:lnTo>
                <a:lnTo>
                  <a:pt x="75290" y="6530"/>
                </a:lnTo>
                <a:lnTo>
                  <a:pt x="75280" y="6560"/>
                </a:lnTo>
                <a:lnTo>
                  <a:pt x="75270" y="6560"/>
                </a:lnTo>
                <a:lnTo>
                  <a:pt x="75250" y="6560"/>
                </a:lnTo>
                <a:lnTo>
                  <a:pt x="75220" y="6580"/>
                </a:lnTo>
                <a:lnTo>
                  <a:pt x="75210" y="6610"/>
                </a:lnTo>
                <a:lnTo>
                  <a:pt x="75140" y="6620"/>
                </a:lnTo>
                <a:lnTo>
                  <a:pt x="75070" y="6620"/>
                </a:lnTo>
                <a:lnTo>
                  <a:pt x="75020" y="6650"/>
                </a:lnTo>
                <a:lnTo>
                  <a:pt x="75020" y="6670"/>
                </a:lnTo>
                <a:lnTo>
                  <a:pt x="75030" y="6740"/>
                </a:lnTo>
                <a:lnTo>
                  <a:pt x="75030" y="6800"/>
                </a:lnTo>
                <a:lnTo>
                  <a:pt x="75040" y="6820"/>
                </a:lnTo>
                <a:lnTo>
                  <a:pt x="75040" y="6840"/>
                </a:lnTo>
                <a:lnTo>
                  <a:pt x="75030" y="6850"/>
                </a:lnTo>
                <a:lnTo>
                  <a:pt x="75000" y="6860"/>
                </a:lnTo>
                <a:lnTo>
                  <a:pt x="75000" y="6880"/>
                </a:lnTo>
                <a:lnTo>
                  <a:pt x="75010" y="6910"/>
                </a:lnTo>
                <a:lnTo>
                  <a:pt x="75050" y="6920"/>
                </a:lnTo>
                <a:lnTo>
                  <a:pt x="75000" y="6970"/>
                </a:lnTo>
                <a:lnTo>
                  <a:pt x="74980" y="6970"/>
                </a:lnTo>
                <a:lnTo>
                  <a:pt x="74960" y="6980"/>
                </a:lnTo>
                <a:lnTo>
                  <a:pt x="74940" y="6990"/>
                </a:lnTo>
                <a:lnTo>
                  <a:pt x="74910" y="6970"/>
                </a:lnTo>
                <a:lnTo>
                  <a:pt x="74890" y="6960"/>
                </a:lnTo>
                <a:lnTo>
                  <a:pt x="74870" y="6950"/>
                </a:lnTo>
                <a:lnTo>
                  <a:pt x="74850" y="6940"/>
                </a:lnTo>
                <a:lnTo>
                  <a:pt x="74850" y="6920"/>
                </a:lnTo>
                <a:lnTo>
                  <a:pt x="74850" y="6890"/>
                </a:lnTo>
                <a:lnTo>
                  <a:pt x="74830" y="6910"/>
                </a:lnTo>
                <a:lnTo>
                  <a:pt x="74820" y="6930"/>
                </a:lnTo>
                <a:lnTo>
                  <a:pt x="74800" y="6950"/>
                </a:lnTo>
                <a:lnTo>
                  <a:pt x="74790" y="7040"/>
                </a:lnTo>
                <a:lnTo>
                  <a:pt x="74770" y="7060"/>
                </a:lnTo>
                <a:lnTo>
                  <a:pt x="74760" y="7070"/>
                </a:lnTo>
                <a:lnTo>
                  <a:pt x="74750" y="7080"/>
                </a:lnTo>
                <a:lnTo>
                  <a:pt x="74740" y="7090"/>
                </a:lnTo>
                <a:lnTo>
                  <a:pt x="74730" y="7100"/>
                </a:lnTo>
                <a:lnTo>
                  <a:pt x="74730" y="7110"/>
                </a:lnTo>
                <a:lnTo>
                  <a:pt x="74720" y="7100"/>
                </a:lnTo>
                <a:lnTo>
                  <a:pt x="74710" y="7110"/>
                </a:lnTo>
                <a:lnTo>
                  <a:pt x="74680" y="7120"/>
                </a:lnTo>
                <a:lnTo>
                  <a:pt x="74660" y="7140"/>
                </a:lnTo>
                <a:lnTo>
                  <a:pt x="74620" y="7140"/>
                </a:lnTo>
                <a:lnTo>
                  <a:pt x="74600" y="7130"/>
                </a:lnTo>
                <a:lnTo>
                  <a:pt x="74570" y="7140"/>
                </a:lnTo>
                <a:lnTo>
                  <a:pt x="74540" y="7160"/>
                </a:lnTo>
                <a:lnTo>
                  <a:pt x="74510" y="7180"/>
                </a:lnTo>
                <a:lnTo>
                  <a:pt x="74510" y="7170"/>
                </a:lnTo>
                <a:lnTo>
                  <a:pt x="74490" y="7170"/>
                </a:lnTo>
                <a:lnTo>
                  <a:pt x="74360" y="7230"/>
                </a:lnTo>
                <a:lnTo>
                  <a:pt x="74350" y="7260"/>
                </a:lnTo>
                <a:lnTo>
                  <a:pt x="74300" y="7240"/>
                </a:lnTo>
                <a:lnTo>
                  <a:pt x="74260" y="7270"/>
                </a:lnTo>
                <a:lnTo>
                  <a:pt x="74250" y="7230"/>
                </a:lnTo>
                <a:lnTo>
                  <a:pt x="74240" y="7230"/>
                </a:lnTo>
                <a:lnTo>
                  <a:pt x="74210" y="7230"/>
                </a:lnTo>
                <a:lnTo>
                  <a:pt x="74190" y="7230"/>
                </a:lnTo>
                <a:lnTo>
                  <a:pt x="74150" y="7260"/>
                </a:lnTo>
                <a:lnTo>
                  <a:pt x="74150" y="7290"/>
                </a:lnTo>
                <a:lnTo>
                  <a:pt x="74110" y="7310"/>
                </a:lnTo>
                <a:lnTo>
                  <a:pt x="74080" y="7300"/>
                </a:lnTo>
                <a:lnTo>
                  <a:pt x="74070" y="7320"/>
                </a:lnTo>
                <a:lnTo>
                  <a:pt x="74040" y="7320"/>
                </a:lnTo>
                <a:lnTo>
                  <a:pt x="74020" y="7330"/>
                </a:lnTo>
                <a:lnTo>
                  <a:pt x="74000" y="7330"/>
                </a:lnTo>
                <a:lnTo>
                  <a:pt x="73990" y="7340"/>
                </a:lnTo>
                <a:lnTo>
                  <a:pt x="73960" y="7340"/>
                </a:lnTo>
                <a:lnTo>
                  <a:pt x="73950" y="7360"/>
                </a:lnTo>
                <a:lnTo>
                  <a:pt x="73930" y="7370"/>
                </a:lnTo>
                <a:lnTo>
                  <a:pt x="73940" y="7370"/>
                </a:lnTo>
                <a:lnTo>
                  <a:pt x="73930" y="7390"/>
                </a:lnTo>
                <a:lnTo>
                  <a:pt x="73900" y="7390"/>
                </a:lnTo>
                <a:lnTo>
                  <a:pt x="73900" y="7410"/>
                </a:lnTo>
                <a:lnTo>
                  <a:pt x="73880" y="7430"/>
                </a:lnTo>
                <a:lnTo>
                  <a:pt x="73850" y="7450"/>
                </a:lnTo>
                <a:lnTo>
                  <a:pt x="73840" y="7450"/>
                </a:lnTo>
                <a:lnTo>
                  <a:pt x="73840" y="7460"/>
                </a:lnTo>
                <a:lnTo>
                  <a:pt x="73870" y="7490"/>
                </a:lnTo>
                <a:lnTo>
                  <a:pt x="73860" y="7490"/>
                </a:lnTo>
                <a:lnTo>
                  <a:pt x="73860" y="7500"/>
                </a:lnTo>
                <a:lnTo>
                  <a:pt x="73840" y="7510"/>
                </a:lnTo>
                <a:lnTo>
                  <a:pt x="73830" y="7500"/>
                </a:lnTo>
                <a:lnTo>
                  <a:pt x="73830" y="7510"/>
                </a:lnTo>
                <a:lnTo>
                  <a:pt x="73820" y="7520"/>
                </a:lnTo>
                <a:lnTo>
                  <a:pt x="73810" y="7520"/>
                </a:lnTo>
                <a:lnTo>
                  <a:pt x="73820" y="7570"/>
                </a:lnTo>
                <a:lnTo>
                  <a:pt x="73820" y="7580"/>
                </a:lnTo>
                <a:lnTo>
                  <a:pt x="73830" y="7610"/>
                </a:lnTo>
                <a:lnTo>
                  <a:pt x="73870" y="7650"/>
                </a:lnTo>
                <a:lnTo>
                  <a:pt x="73870" y="7660"/>
                </a:lnTo>
                <a:lnTo>
                  <a:pt x="73880" y="7650"/>
                </a:lnTo>
                <a:lnTo>
                  <a:pt x="73910" y="7680"/>
                </a:lnTo>
                <a:lnTo>
                  <a:pt x="73910" y="7710"/>
                </a:lnTo>
                <a:lnTo>
                  <a:pt x="73900" y="7750"/>
                </a:lnTo>
                <a:lnTo>
                  <a:pt x="73890" y="7790"/>
                </a:lnTo>
                <a:lnTo>
                  <a:pt x="73740" y="7800"/>
                </a:lnTo>
                <a:lnTo>
                  <a:pt x="73720" y="7820"/>
                </a:lnTo>
                <a:lnTo>
                  <a:pt x="73720" y="7840"/>
                </a:lnTo>
                <a:lnTo>
                  <a:pt x="73730" y="7840"/>
                </a:lnTo>
                <a:lnTo>
                  <a:pt x="73730" y="7850"/>
                </a:lnTo>
                <a:lnTo>
                  <a:pt x="73620" y="7880"/>
                </a:lnTo>
                <a:lnTo>
                  <a:pt x="73580" y="7900"/>
                </a:lnTo>
                <a:lnTo>
                  <a:pt x="73560" y="7890"/>
                </a:lnTo>
                <a:lnTo>
                  <a:pt x="73550" y="7900"/>
                </a:lnTo>
                <a:lnTo>
                  <a:pt x="73520" y="7920"/>
                </a:lnTo>
                <a:lnTo>
                  <a:pt x="73480" y="7900"/>
                </a:lnTo>
                <a:lnTo>
                  <a:pt x="73430" y="7900"/>
                </a:lnTo>
                <a:lnTo>
                  <a:pt x="73390" y="7900"/>
                </a:lnTo>
                <a:lnTo>
                  <a:pt x="73360" y="7910"/>
                </a:lnTo>
                <a:lnTo>
                  <a:pt x="73330" y="7910"/>
                </a:lnTo>
                <a:lnTo>
                  <a:pt x="73320" y="7930"/>
                </a:lnTo>
                <a:lnTo>
                  <a:pt x="73300" y="7960"/>
                </a:lnTo>
                <a:lnTo>
                  <a:pt x="73290" y="7990"/>
                </a:lnTo>
                <a:lnTo>
                  <a:pt x="73290" y="8020"/>
                </a:lnTo>
                <a:lnTo>
                  <a:pt x="73290" y="8030"/>
                </a:lnTo>
                <a:lnTo>
                  <a:pt x="73300" y="8040"/>
                </a:lnTo>
                <a:lnTo>
                  <a:pt x="73300" y="8060"/>
                </a:lnTo>
                <a:lnTo>
                  <a:pt x="73310" y="8090"/>
                </a:lnTo>
                <a:lnTo>
                  <a:pt x="73280" y="8070"/>
                </a:lnTo>
                <a:lnTo>
                  <a:pt x="73280" y="8130"/>
                </a:lnTo>
                <a:lnTo>
                  <a:pt x="73260" y="8140"/>
                </a:lnTo>
                <a:lnTo>
                  <a:pt x="73270" y="8150"/>
                </a:lnTo>
                <a:lnTo>
                  <a:pt x="73260" y="8160"/>
                </a:lnTo>
                <a:lnTo>
                  <a:pt x="73280" y="8170"/>
                </a:lnTo>
                <a:lnTo>
                  <a:pt x="73280" y="8180"/>
                </a:lnTo>
                <a:lnTo>
                  <a:pt x="73320" y="8210"/>
                </a:lnTo>
                <a:lnTo>
                  <a:pt x="73300" y="8230"/>
                </a:lnTo>
                <a:lnTo>
                  <a:pt x="73290" y="8230"/>
                </a:lnTo>
                <a:lnTo>
                  <a:pt x="73290" y="8220"/>
                </a:lnTo>
                <a:lnTo>
                  <a:pt x="73270" y="8210"/>
                </a:lnTo>
                <a:lnTo>
                  <a:pt x="73260" y="8190"/>
                </a:lnTo>
                <a:lnTo>
                  <a:pt x="73260" y="8200"/>
                </a:lnTo>
                <a:lnTo>
                  <a:pt x="73250" y="8210"/>
                </a:lnTo>
                <a:lnTo>
                  <a:pt x="73250" y="8220"/>
                </a:lnTo>
                <a:lnTo>
                  <a:pt x="73230" y="8210"/>
                </a:lnTo>
                <a:lnTo>
                  <a:pt x="73210" y="8220"/>
                </a:lnTo>
                <a:lnTo>
                  <a:pt x="73180" y="8210"/>
                </a:lnTo>
                <a:lnTo>
                  <a:pt x="73180" y="8180"/>
                </a:lnTo>
                <a:lnTo>
                  <a:pt x="73170" y="8170"/>
                </a:lnTo>
                <a:lnTo>
                  <a:pt x="73170" y="8180"/>
                </a:lnTo>
                <a:lnTo>
                  <a:pt x="73160" y="8180"/>
                </a:lnTo>
                <a:lnTo>
                  <a:pt x="73150" y="8180"/>
                </a:lnTo>
                <a:lnTo>
                  <a:pt x="73140" y="8180"/>
                </a:lnTo>
                <a:lnTo>
                  <a:pt x="73130" y="8180"/>
                </a:lnTo>
                <a:lnTo>
                  <a:pt x="73130" y="8170"/>
                </a:lnTo>
                <a:lnTo>
                  <a:pt x="73100" y="8180"/>
                </a:lnTo>
                <a:lnTo>
                  <a:pt x="73100" y="8170"/>
                </a:lnTo>
                <a:lnTo>
                  <a:pt x="73060" y="8190"/>
                </a:lnTo>
                <a:lnTo>
                  <a:pt x="73050" y="8190"/>
                </a:lnTo>
                <a:lnTo>
                  <a:pt x="73040" y="8200"/>
                </a:lnTo>
                <a:lnTo>
                  <a:pt x="73040" y="8180"/>
                </a:lnTo>
                <a:lnTo>
                  <a:pt x="73020" y="8160"/>
                </a:lnTo>
                <a:lnTo>
                  <a:pt x="72990" y="8140"/>
                </a:lnTo>
                <a:lnTo>
                  <a:pt x="72990" y="8120"/>
                </a:lnTo>
                <a:lnTo>
                  <a:pt x="72970" y="8100"/>
                </a:lnTo>
                <a:lnTo>
                  <a:pt x="72960" y="8080"/>
                </a:lnTo>
                <a:lnTo>
                  <a:pt x="72960" y="8060"/>
                </a:lnTo>
                <a:lnTo>
                  <a:pt x="72960" y="8050"/>
                </a:lnTo>
                <a:lnTo>
                  <a:pt x="72960" y="8040"/>
                </a:lnTo>
                <a:lnTo>
                  <a:pt x="72900" y="8050"/>
                </a:lnTo>
                <a:lnTo>
                  <a:pt x="72870" y="8040"/>
                </a:lnTo>
                <a:lnTo>
                  <a:pt x="72870" y="8060"/>
                </a:lnTo>
                <a:lnTo>
                  <a:pt x="72860" y="8070"/>
                </a:lnTo>
                <a:lnTo>
                  <a:pt x="72850" y="8060"/>
                </a:lnTo>
                <a:lnTo>
                  <a:pt x="72830" y="8060"/>
                </a:lnTo>
                <a:lnTo>
                  <a:pt x="72820" y="8050"/>
                </a:lnTo>
                <a:lnTo>
                  <a:pt x="72810" y="8060"/>
                </a:lnTo>
                <a:lnTo>
                  <a:pt x="72790" y="8060"/>
                </a:lnTo>
                <a:lnTo>
                  <a:pt x="72780" y="8060"/>
                </a:lnTo>
                <a:lnTo>
                  <a:pt x="72770" y="8070"/>
                </a:lnTo>
                <a:lnTo>
                  <a:pt x="72740" y="8070"/>
                </a:lnTo>
                <a:lnTo>
                  <a:pt x="72730" y="8090"/>
                </a:lnTo>
                <a:lnTo>
                  <a:pt x="72720" y="8080"/>
                </a:lnTo>
                <a:lnTo>
                  <a:pt x="72720" y="8070"/>
                </a:lnTo>
                <a:lnTo>
                  <a:pt x="72730" y="8050"/>
                </a:lnTo>
                <a:lnTo>
                  <a:pt x="72710" y="8010"/>
                </a:lnTo>
                <a:lnTo>
                  <a:pt x="72730" y="8000"/>
                </a:lnTo>
                <a:lnTo>
                  <a:pt x="72760" y="7990"/>
                </a:lnTo>
                <a:lnTo>
                  <a:pt x="72780" y="7960"/>
                </a:lnTo>
                <a:lnTo>
                  <a:pt x="72800" y="7960"/>
                </a:lnTo>
                <a:lnTo>
                  <a:pt x="72800" y="7890"/>
                </a:lnTo>
                <a:lnTo>
                  <a:pt x="72810" y="7870"/>
                </a:lnTo>
                <a:lnTo>
                  <a:pt x="72820" y="7810"/>
                </a:lnTo>
                <a:lnTo>
                  <a:pt x="72800" y="7790"/>
                </a:lnTo>
                <a:lnTo>
                  <a:pt x="72790" y="7780"/>
                </a:lnTo>
                <a:lnTo>
                  <a:pt x="72790" y="7760"/>
                </a:lnTo>
                <a:lnTo>
                  <a:pt x="72800" y="7740"/>
                </a:lnTo>
                <a:lnTo>
                  <a:pt x="72790" y="7720"/>
                </a:lnTo>
                <a:lnTo>
                  <a:pt x="72780" y="7700"/>
                </a:lnTo>
                <a:lnTo>
                  <a:pt x="72780" y="7690"/>
                </a:lnTo>
                <a:lnTo>
                  <a:pt x="72780" y="7680"/>
                </a:lnTo>
                <a:lnTo>
                  <a:pt x="72780" y="7650"/>
                </a:lnTo>
                <a:lnTo>
                  <a:pt x="72810" y="7630"/>
                </a:lnTo>
                <a:lnTo>
                  <a:pt x="72840" y="7630"/>
                </a:lnTo>
                <a:lnTo>
                  <a:pt x="72850" y="7620"/>
                </a:lnTo>
                <a:lnTo>
                  <a:pt x="72880" y="7630"/>
                </a:lnTo>
                <a:lnTo>
                  <a:pt x="72890" y="7620"/>
                </a:lnTo>
                <a:lnTo>
                  <a:pt x="72880" y="7610"/>
                </a:lnTo>
                <a:lnTo>
                  <a:pt x="72870" y="7600"/>
                </a:lnTo>
                <a:lnTo>
                  <a:pt x="72900" y="7570"/>
                </a:lnTo>
                <a:lnTo>
                  <a:pt x="72930" y="7540"/>
                </a:lnTo>
                <a:lnTo>
                  <a:pt x="72970" y="7520"/>
                </a:lnTo>
                <a:lnTo>
                  <a:pt x="73000" y="7450"/>
                </a:lnTo>
                <a:lnTo>
                  <a:pt x="72970" y="7450"/>
                </a:lnTo>
                <a:lnTo>
                  <a:pt x="72940" y="7450"/>
                </a:lnTo>
                <a:lnTo>
                  <a:pt x="72910" y="7450"/>
                </a:lnTo>
                <a:lnTo>
                  <a:pt x="72900" y="7430"/>
                </a:lnTo>
                <a:lnTo>
                  <a:pt x="72870" y="7430"/>
                </a:lnTo>
                <a:lnTo>
                  <a:pt x="72850" y="7430"/>
                </a:lnTo>
                <a:lnTo>
                  <a:pt x="72840" y="7450"/>
                </a:lnTo>
                <a:lnTo>
                  <a:pt x="72800" y="7450"/>
                </a:lnTo>
                <a:lnTo>
                  <a:pt x="72790" y="7460"/>
                </a:lnTo>
                <a:lnTo>
                  <a:pt x="72690" y="7500"/>
                </a:lnTo>
                <a:lnTo>
                  <a:pt x="72640" y="7490"/>
                </a:lnTo>
                <a:lnTo>
                  <a:pt x="72620" y="7510"/>
                </a:lnTo>
                <a:lnTo>
                  <a:pt x="72590" y="7510"/>
                </a:lnTo>
                <a:lnTo>
                  <a:pt x="72510" y="7490"/>
                </a:lnTo>
                <a:lnTo>
                  <a:pt x="72490" y="7450"/>
                </a:lnTo>
                <a:lnTo>
                  <a:pt x="72470" y="7440"/>
                </a:lnTo>
                <a:lnTo>
                  <a:pt x="72440" y="7440"/>
                </a:lnTo>
                <a:lnTo>
                  <a:pt x="72410" y="7440"/>
                </a:lnTo>
                <a:lnTo>
                  <a:pt x="72370" y="7430"/>
                </a:lnTo>
                <a:lnTo>
                  <a:pt x="72380" y="7410"/>
                </a:lnTo>
                <a:lnTo>
                  <a:pt x="72370" y="7380"/>
                </a:lnTo>
                <a:lnTo>
                  <a:pt x="72350" y="7390"/>
                </a:lnTo>
                <a:lnTo>
                  <a:pt x="72330" y="7390"/>
                </a:lnTo>
                <a:lnTo>
                  <a:pt x="72320" y="7380"/>
                </a:lnTo>
                <a:lnTo>
                  <a:pt x="72310" y="7360"/>
                </a:lnTo>
                <a:lnTo>
                  <a:pt x="72290" y="7360"/>
                </a:lnTo>
                <a:lnTo>
                  <a:pt x="72220" y="7390"/>
                </a:lnTo>
                <a:lnTo>
                  <a:pt x="72200" y="7390"/>
                </a:lnTo>
                <a:lnTo>
                  <a:pt x="72140" y="7400"/>
                </a:lnTo>
                <a:lnTo>
                  <a:pt x="72120" y="7380"/>
                </a:lnTo>
                <a:lnTo>
                  <a:pt x="72130" y="7360"/>
                </a:lnTo>
                <a:lnTo>
                  <a:pt x="72120" y="7340"/>
                </a:lnTo>
                <a:lnTo>
                  <a:pt x="72110" y="7340"/>
                </a:lnTo>
                <a:lnTo>
                  <a:pt x="72120" y="7320"/>
                </a:lnTo>
                <a:lnTo>
                  <a:pt x="72130" y="7310"/>
                </a:lnTo>
                <a:lnTo>
                  <a:pt x="72130" y="7280"/>
                </a:lnTo>
                <a:lnTo>
                  <a:pt x="72140" y="7280"/>
                </a:lnTo>
                <a:lnTo>
                  <a:pt x="72160" y="7260"/>
                </a:lnTo>
                <a:lnTo>
                  <a:pt x="72160" y="7240"/>
                </a:lnTo>
                <a:lnTo>
                  <a:pt x="72150" y="7230"/>
                </a:lnTo>
                <a:lnTo>
                  <a:pt x="72130" y="7230"/>
                </a:lnTo>
                <a:lnTo>
                  <a:pt x="72120" y="7230"/>
                </a:lnTo>
                <a:lnTo>
                  <a:pt x="72120" y="7220"/>
                </a:lnTo>
                <a:lnTo>
                  <a:pt x="72130" y="7180"/>
                </a:lnTo>
                <a:lnTo>
                  <a:pt x="72130" y="7160"/>
                </a:lnTo>
                <a:lnTo>
                  <a:pt x="72140" y="7150"/>
                </a:lnTo>
                <a:lnTo>
                  <a:pt x="72080" y="7120"/>
                </a:lnTo>
                <a:lnTo>
                  <a:pt x="72070" y="7110"/>
                </a:lnTo>
                <a:lnTo>
                  <a:pt x="72060" y="7130"/>
                </a:lnTo>
                <a:lnTo>
                  <a:pt x="72050" y="7120"/>
                </a:lnTo>
                <a:lnTo>
                  <a:pt x="72040" y="7120"/>
                </a:lnTo>
                <a:lnTo>
                  <a:pt x="71990" y="7130"/>
                </a:lnTo>
                <a:lnTo>
                  <a:pt x="71950" y="7150"/>
                </a:lnTo>
                <a:lnTo>
                  <a:pt x="71950" y="7170"/>
                </a:lnTo>
                <a:lnTo>
                  <a:pt x="71960" y="7190"/>
                </a:lnTo>
                <a:lnTo>
                  <a:pt x="71960" y="7200"/>
                </a:lnTo>
                <a:lnTo>
                  <a:pt x="71940" y="7210"/>
                </a:lnTo>
                <a:lnTo>
                  <a:pt x="71940" y="7240"/>
                </a:lnTo>
                <a:lnTo>
                  <a:pt x="71930" y="7240"/>
                </a:lnTo>
                <a:lnTo>
                  <a:pt x="71920" y="7250"/>
                </a:lnTo>
                <a:lnTo>
                  <a:pt x="71910" y="7260"/>
                </a:lnTo>
                <a:lnTo>
                  <a:pt x="71900" y="7260"/>
                </a:lnTo>
                <a:lnTo>
                  <a:pt x="71900" y="7270"/>
                </a:lnTo>
                <a:lnTo>
                  <a:pt x="71900" y="7300"/>
                </a:lnTo>
                <a:lnTo>
                  <a:pt x="71890" y="7310"/>
                </a:lnTo>
                <a:lnTo>
                  <a:pt x="71890" y="7300"/>
                </a:lnTo>
                <a:lnTo>
                  <a:pt x="71880" y="7310"/>
                </a:lnTo>
                <a:lnTo>
                  <a:pt x="71860" y="7310"/>
                </a:lnTo>
                <a:lnTo>
                  <a:pt x="71860" y="7330"/>
                </a:lnTo>
                <a:lnTo>
                  <a:pt x="71860" y="7340"/>
                </a:lnTo>
                <a:lnTo>
                  <a:pt x="71860" y="7360"/>
                </a:lnTo>
                <a:lnTo>
                  <a:pt x="71860" y="7380"/>
                </a:lnTo>
                <a:lnTo>
                  <a:pt x="71850" y="7390"/>
                </a:lnTo>
                <a:lnTo>
                  <a:pt x="71820" y="7400"/>
                </a:lnTo>
                <a:lnTo>
                  <a:pt x="71800" y="7390"/>
                </a:lnTo>
                <a:lnTo>
                  <a:pt x="71750" y="7390"/>
                </a:lnTo>
                <a:lnTo>
                  <a:pt x="71720" y="7400"/>
                </a:lnTo>
                <a:lnTo>
                  <a:pt x="71710" y="7390"/>
                </a:lnTo>
                <a:lnTo>
                  <a:pt x="71700" y="7380"/>
                </a:lnTo>
                <a:lnTo>
                  <a:pt x="71670" y="7360"/>
                </a:lnTo>
                <a:lnTo>
                  <a:pt x="71660" y="7340"/>
                </a:lnTo>
                <a:lnTo>
                  <a:pt x="71640" y="7310"/>
                </a:lnTo>
                <a:lnTo>
                  <a:pt x="71610" y="7320"/>
                </a:lnTo>
                <a:lnTo>
                  <a:pt x="71590" y="7310"/>
                </a:lnTo>
                <a:lnTo>
                  <a:pt x="71540" y="7330"/>
                </a:lnTo>
                <a:lnTo>
                  <a:pt x="71490" y="7340"/>
                </a:lnTo>
                <a:lnTo>
                  <a:pt x="71470" y="7360"/>
                </a:lnTo>
                <a:lnTo>
                  <a:pt x="71450" y="7370"/>
                </a:lnTo>
                <a:lnTo>
                  <a:pt x="71430" y="7370"/>
                </a:lnTo>
                <a:lnTo>
                  <a:pt x="71410" y="7370"/>
                </a:lnTo>
                <a:lnTo>
                  <a:pt x="71410" y="7360"/>
                </a:lnTo>
                <a:lnTo>
                  <a:pt x="71400" y="7350"/>
                </a:lnTo>
                <a:lnTo>
                  <a:pt x="71380" y="7350"/>
                </a:lnTo>
                <a:lnTo>
                  <a:pt x="71320" y="7360"/>
                </a:lnTo>
                <a:lnTo>
                  <a:pt x="71320" y="7370"/>
                </a:lnTo>
                <a:lnTo>
                  <a:pt x="71280" y="7380"/>
                </a:lnTo>
                <a:lnTo>
                  <a:pt x="71260" y="7380"/>
                </a:lnTo>
                <a:lnTo>
                  <a:pt x="71210" y="7390"/>
                </a:lnTo>
                <a:lnTo>
                  <a:pt x="71170" y="7380"/>
                </a:lnTo>
                <a:lnTo>
                  <a:pt x="71160" y="7370"/>
                </a:lnTo>
                <a:lnTo>
                  <a:pt x="71150" y="7350"/>
                </a:lnTo>
                <a:lnTo>
                  <a:pt x="71140" y="7260"/>
                </a:lnTo>
                <a:lnTo>
                  <a:pt x="71150" y="7250"/>
                </a:lnTo>
                <a:lnTo>
                  <a:pt x="71180" y="7240"/>
                </a:lnTo>
                <a:lnTo>
                  <a:pt x="71180" y="7230"/>
                </a:lnTo>
                <a:lnTo>
                  <a:pt x="71200" y="7210"/>
                </a:lnTo>
                <a:lnTo>
                  <a:pt x="71190" y="7190"/>
                </a:lnTo>
                <a:lnTo>
                  <a:pt x="71210" y="7150"/>
                </a:lnTo>
                <a:lnTo>
                  <a:pt x="71200" y="7130"/>
                </a:lnTo>
                <a:lnTo>
                  <a:pt x="71190" y="7120"/>
                </a:lnTo>
                <a:lnTo>
                  <a:pt x="71170" y="7120"/>
                </a:lnTo>
                <a:lnTo>
                  <a:pt x="71150" y="7110"/>
                </a:lnTo>
                <a:lnTo>
                  <a:pt x="71140" y="7110"/>
                </a:lnTo>
                <a:lnTo>
                  <a:pt x="71130" y="7100"/>
                </a:lnTo>
                <a:lnTo>
                  <a:pt x="71130" y="7080"/>
                </a:lnTo>
                <a:lnTo>
                  <a:pt x="71140" y="7070"/>
                </a:lnTo>
                <a:lnTo>
                  <a:pt x="71180" y="7050"/>
                </a:lnTo>
                <a:lnTo>
                  <a:pt x="71210" y="7030"/>
                </a:lnTo>
                <a:lnTo>
                  <a:pt x="71260" y="7030"/>
                </a:lnTo>
                <a:lnTo>
                  <a:pt x="71310" y="7050"/>
                </a:lnTo>
                <a:lnTo>
                  <a:pt x="71330" y="7000"/>
                </a:lnTo>
                <a:lnTo>
                  <a:pt x="71340" y="6990"/>
                </a:lnTo>
                <a:lnTo>
                  <a:pt x="71340" y="6970"/>
                </a:lnTo>
                <a:lnTo>
                  <a:pt x="71330" y="6960"/>
                </a:lnTo>
                <a:lnTo>
                  <a:pt x="71340" y="6940"/>
                </a:lnTo>
                <a:lnTo>
                  <a:pt x="71370" y="6890"/>
                </a:lnTo>
                <a:lnTo>
                  <a:pt x="71380" y="6880"/>
                </a:lnTo>
                <a:lnTo>
                  <a:pt x="71350" y="6860"/>
                </a:lnTo>
                <a:lnTo>
                  <a:pt x="71350" y="6830"/>
                </a:lnTo>
                <a:lnTo>
                  <a:pt x="71320" y="6810"/>
                </a:lnTo>
                <a:lnTo>
                  <a:pt x="71320" y="6790"/>
                </a:lnTo>
                <a:lnTo>
                  <a:pt x="71290" y="6790"/>
                </a:lnTo>
                <a:lnTo>
                  <a:pt x="71290" y="6770"/>
                </a:lnTo>
                <a:lnTo>
                  <a:pt x="71270" y="6750"/>
                </a:lnTo>
                <a:lnTo>
                  <a:pt x="71250" y="6750"/>
                </a:lnTo>
                <a:lnTo>
                  <a:pt x="71230" y="6740"/>
                </a:lnTo>
                <a:lnTo>
                  <a:pt x="71220" y="6740"/>
                </a:lnTo>
                <a:lnTo>
                  <a:pt x="71200" y="6750"/>
                </a:lnTo>
                <a:lnTo>
                  <a:pt x="71160" y="6750"/>
                </a:lnTo>
                <a:lnTo>
                  <a:pt x="71130" y="6740"/>
                </a:lnTo>
                <a:lnTo>
                  <a:pt x="71080" y="6730"/>
                </a:lnTo>
                <a:lnTo>
                  <a:pt x="71060" y="6720"/>
                </a:lnTo>
                <a:lnTo>
                  <a:pt x="71050" y="6710"/>
                </a:lnTo>
                <a:lnTo>
                  <a:pt x="71030" y="6720"/>
                </a:lnTo>
                <a:lnTo>
                  <a:pt x="70960" y="6720"/>
                </a:lnTo>
                <a:lnTo>
                  <a:pt x="70930" y="6690"/>
                </a:lnTo>
                <a:lnTo>
                  <a:pt x="70930" y="6660"/>
                </a:lnTo>
                <a:lnTo>
                  <a:pt x="70920" y="6640"/>
                </a:lnTo>
                <a:lnTo>
                  <a:pt x="70910" y="6610"/>
                </a:lnTo>
                <a:lnTo>
                  <a:pt x="70870" y="6560"/>
                </a:lnTo>
                <a:lnTo>
                  <a:pt x="70860" y="6550"/>
                </a:lnTo>
                <a:lnTo>
                  <a:pt x="70820" y="6560"/>
                </a:lnTo>
                <a:lnTo>
                  <a:pt x="70760" y="6560"/>
                </a:lnTo>
                <a:lnTo>
                  <a:pt x="70740" y="6510"/>
                </a:lnTo>
                <a:lnTo>
                  <a:pt x="70740" y="6500"/>
                </a:lnTo>
                <a:lnTo>
                  <a:pt x="70750" y="6490"/>
                </a:lnTo>
                <a:lnTo>
                  <a:pt x="70750" y="6470"/>
                </a:lnTo>
                <a:lnTo>
                  <a:pt x="70780" y="6430"/>
                </a:lnTo>
                <a:lnTo>
                  <a:pt x="70740" y="6390"/>
                </a:lnTo>
                <a:lnTo>
                  <a:pt x="70740" y="6350"/>
                </a:lnTo>
                <a:lnTo>
                  <a:pt x="70760" y="6340"/>
                </a:lnTo>
                <a:lnTo>
                  <a:pt x="70750" y="6330"/>
                </a:lnTo>
                <a:lnTo>
                  <a:pt x="70750" y="6320"/>
                </a:lnTo>
                <a:lnTo>
                  <a:pt x="70720" y="6300"/>
                </a:lnTo>
                <a:lnTo>
                  <a:pt x="70710" y="6280"/>
                </a:lnTo>
                <a:lnTo>
                  <a:pt x="70700" y="6280"/>
                </a:lnTo>
                <a:lnTo>
                  <a:pt x="70700" y="6270"/>
                </a:lnTo>
                <a:lnTo>
                  <a:pt x="70700" y="6260"/>
                </a:lnTo>
                <a:lnTo>
                  <a:pt x="70680" y="6260"/>
                </a:lnTo>
                <a:lnTo>
                  <a:pt x="70680" y="6220"/>
                </a:lnTo>
                <a:lnTo>
                  <a:pt x="70660" y="6210"/>
                </a:lnTo>
                <a:lnTo>
                  <a:pt x="70650" y="6200"/>
                </a:lnTo>
                <a:lnTo>
                  <a:pt x="70650" y="6190"/>
                </a:lnTo>
                <a:lnTo>
                  <a:pt x="70640" y="6180"/>
                </a:lnTo>
                <a:lnTo>
                  <a:pt x="70630" y="6170"/>
                </a:lnTo>
                <a:lnTo>
                  <a:pt x="70630" y="6140"/>
                </a:lnTo>
                <a:lnTo>
                  <a:pt x="70640" y="6130"/>
                </a:lnTo>
                <a:lnTo>
                  <a:pt x="70660" y="6130"/>
                </a:lnTo>
                <a:lnTo>
                  <a:pt x="70680" y="6080"/>
                </a:lnTo>
                <a:lnTo>
                  <a:pt x="70670" y="6030"/>
                </a:lnTo>
                <a:lnTo>
                  <a:pt x="70670" y="6020"/>
                </a:lnTo>
                <a:lnTo>
                  <a:pt x="70650" y="5990"/>
                </a:lnTo>
                <a:lnTo>
                  <a:pt x="70640" y="5970"/>
                </a:lnTo>
                <a:lnTo>
                  <a:pt x="70650" y="5960"/>
                </a:lnTo>
                <a:lnTo>
                  <a:pt x="70660" y="5930"/>
                </a:lnTo>
                <a:lnTo>
                  <a:pt x="70660" y="5910"/>
                </a:lnTo>
                <a:lnTo>
                  <a:pt x="70640" y="5890"/>
                </a:lnTo>
                <a:lnTo>
                  <a:pt x="70650" y="5870"/>
                </a:lnTo>
                <a:lnTo>
                  <a:pt x="70640" y="5870"/>
                </a:lnTo>
                <a:lnTo>
                  <a:pt x="70640" y="5850"/>
                </a:lnTo>
                <a:lnTo>
                  <a:pt x="70630" y="5850"/>
                </a:lnTo>
                <a:lnTo>
                  <a:pt x="70600" y="5830"/>
                </a:lnTo>
                <a:lnTo>
                  <a:pt x="70580" y="5840"/>
                </a:lnTo>
                <a:lnTo>
                  <a:pt x="70550" y="5810"/>
                </a:lnTo>
                <a:lnTo>
                  <a:pt x="70530" y="5810"/>
                </a:lnTo>
                <a:lnTo>
                  <a:pt x="70500" y="5780"/>
                </a:lnTo>
                <a:lnTo>
                  <a:pt x="70460" y="5780"/>
                </a:lnTo>
                <a:lnTo>
                  <a:pt x="70430" y="5770"/>
                </a:lnTo>
                <a:lnTo>
                  <a:pt x="70420" y="5770"/>
                </a:lnTo>
                <a:lnTo>
                  <a:pt x="70410" y="5780"/>
                </a:lnTo>
                <a:lnTo>
                  <a:pt x="70370" y="5770"/>
                </a:lnTo>
                <a:lnTo>
                  <a:pt x="70350" y="5760"/>
                </a:lnTo>
                <a:lnTo>
                  <a:pt x="70300" y="5760"/>
                </a:lnTo>
                <a:lnTo>
                  <a:pt x="70310" y="5740"/>
                </a:lnTo>
                <a:lnTo>
                  <a:pt x="70300" y="5720"/>
                </a:lnTo>
                <a:lnTo>
                  <a:pt x="70310" y="5690"/>
                </a:lnTo>
                <a:lnTo>
                  <a:pt x="70310" y="5680"/>
                </a:lnTo>
                <a:lnTo>
                  <a:pt x="70340" y="5680"/>
                </a:lnTo>
                <a:lnTo>
                  <a:pt x="70340" y="5660"/>
                </a:lnTo>
                <a:lnTo>
                  <a:pt x="70350" y="5660"/>
                </a:lnTo>
                <a:lnTo>
                  <a:pt x="70350" y="5650"/>
                </a:lnTo>
                <a:lnTo>
                  <a:pt x="70350" y="5630"/>
                </a:lnTo>
                <a:lnTo>
                  <a:pt x="70350" y="5600"/>
                </a:lnTo>
                <a:lnTo>
                  <a:pt x="70350" y="5590"/>
                </a:lnTo>
                <a:lnTo>
                  <a:pt x="70360" y="5560"/>
                </a:lnTo>
                <a:lnTo>
                  <a:pt x="70360" y="5540"/>
                </a:lnTo>
                <a:lnTo>
                  <a:pt x="70370" y="5540"/>
                </a:lnTo>
                <a:lnTo>
                  <a:pt x="70370" y="5530"/>
                </a:lnTo>
                <a:lnTo>
                  <a:pt x="70360" y="5530"/>
                </a:lnTo>
                <a:lnTo>
                  <a:pt x="70370" y="5510"/>
                </a:lnTo>
                <a:lnTo>
                  <a:pt x="70360" y="5500"/>
                </a:lnTo>
                <a:lnTo>
                  <a:pt x="70370" y="5490"/>
                </a:lnTo>
                <a:lnTo>
                  <a:pt x="70340" y="5480"/>
                </a:lnTo>
                <a:lnTo>
                  <a:pt x="70330" y="5450"/>
                </a:lnTo>
                <a:lnTo>
                  <a:pt x="70320" y="5440"/>
                </a:lnTo>
                <a:lnTo>
                  <a:pt x="70330" y="5410"/>
                </a:lnTo>
                <a:lnTo>
                  <a:pt x="70320" y="5400"/>
                </a:lnTo>
                <a:lnTo>
                  <a:pt x="70330" y="5380"/>
                </a:lnTo>
                <a:lnTo>
                  <a:pt x="70290" y="5390"/>
                </a:lnTo>
                <a:lnTo>
                  <a:pt x="70260" y="5380"/>
                </a:lnTo>
                <a:lnTo>
                  <a:pt x="70270" y="5380"/>
                </a:lnTo>
                <a:lnTo>
                  <a:pt x="70270" y="5370"/>
                </a:lnTo>
                <a:lnTo>
                  <a:pt x="70280" y="5350"/>
                </a:lnTo>
                <a:lnTo>
                  <a:pt x="70280" y="5340"/>
                </a:lnTo>
                <a:lnTo>
                  <a:pt x="70280" y="5330"/>
                </a:lnTo>
                <a:lnTo>
                  <a:pt x="70290" y="5330"/>
                </a:lnTo>
                <a:lnTo>
                  <a:pt x="70290" y="5310"/>
                </a:lnTo>
                <a:lnTo>
                  <a:pt x="70280" y="5300"/>
                </a:lnTo>
                <a:lnTo>
                  <a:pt x="70280" y="5290"/>
                </a:lnTo>
                <a:lnTo>
                  <a:pt x="70270" y="5290"/>
                </a:lnTo>
                <a:lnTo>
                  <a:pt x="70270" y="5280"/>
                </a:lnTo>
                <a:lnTo>
                  <a:pt x="70260" y="5270"/>
                </a:lnTo>
                <a:lnTo>
                  <a:pt x="70260" y="5250"/>
                </a:lnTo>
                <a:lnTo>
                  <a:pt x="70260" y="5240"/>
                </a:lnTo>
                <a:lnTo>
                  <a:pt x="70250" y="5220"/>
                </a:lnTo>
                <a:lnTo>
                  <a:pt x="70240" y="5220"/>
                </a:lnTo>
                <a:lnTo>
                  <a:pt x="70230" y="5220"/>
                </a:lnTo>
                <a:lnTo>
                  <a:pt x="70230" y="5210"/>
                </a:lnTo>
                <a:lnTo>
                  <a:pt x="70230" y="5220"/>
                </a:lnTo>
                <a:lnTo>
                  <a:pt x="70210" y="5210"/>
                </a:lnTo>
                <a:lnTo>
                  <a:pt x="70200" y="5210"/>
                </a:lnTo>
                <a:lnTo>
                  <a:pt x="70200" y="5200"/>
                </a:lnTo>
                <a:lnTo>
                  <a:pt x="70190" y="5190"/>
                </a:lnTo>
                <a:lnTo>
                  <a:pt x="70190" y="5180"/>
                </a:lnTo>
                <a:lnTo>
                  <a:pt x="70180" y="5160"/>
                </a:lnTo>
                <a:lnTo>
                  <a:pt x="70180" y="5150"/>
                </a:lnTo>
                <a:lnTo>
                  <a:pt x="70180" y="5130"/>
                </a:lnTo>
                <a:lnTo>
                  <a:pt x="70190" y="5130"/>
                </a:lnTo>
                <a:lnTo>
                  <a:pt x="70190" y="5120"/>
                </a:lnTo>
                <a:lnTo>
                  <a:pt x="70200" y="5120"/>
                </a:lnTo>
                <a:lnTo>
                  <a:pt x="70210" y="5120"/>
                </a:lnTo>
                <a:lnTo>
                  <a:pt x="70210" y="5100"/>
                </a:lnTo>
                <a:lnTo>
                  <a:pt x="70210" y="5090"/>
                </a:lnTo>
                <a:lnTo>
                  <a:pt x="70220" y="5080"/>
                </a:lnTo>
                <a:lnTo>
                  <a:pt x="70230" y="5070"/>
                </a:lnTo>
                <a:lnTo>
                  <a:pt x="70240" y="5060"/>
                </a:lnTo>
                <a:lnTo>
                  <a:pt x="70250" y="5040"/>
                </a:lnTo>
                <a:lnTo>
                  <a:pt x="70250" y="5050"/>
                </a:lnTo>
                <a:lnTo>
                  <a:pt x="70260" y="5040"/>
                </a:lnTo>
                <a:lnTo>
                  <a:pt x="70270" y="5040"/>
                </a:lnTo>
                <a:lnTo>
                  <a:pt x="70270" y="5030"/>
                </a:lnTo>
                <a:lnTo>
                  <a:pt x="70280" y="5010"/>
                </a:lnTo>
                <a:lnTo>
                  <a:pt x="70280" y="4990"/>
                </a:lnTo>
                <a:lnTo>
                  <a:pt x="70290" y="4980"/>
                </a:lnTo>
                <a:lnTo>
                  <a:pt x="70290" y="4970"/>
                </a:lnTo>
                <a:lnTo>
                  <a:pt x="70280" y="4970"/>
                </a:lnTo>
                <a:lnTo>
                  <a:pt x="70280" y="4950"/>
                </a:lnTo>
                <a:lnTo>
                  <a:pt x="70280" y="4930"/>
                </a:lnTo>
                <a:lnTo>
                  <a:pt x="70270" y="4930"/>
                </a:lnTo>
                <a:lnTo>
                  <a:pt x="70280" y="4930"/>
                </a:lnTo>
                <a:lnTo>
                  <a:pt x="70280" y="4920"/>
                </a:lnTo>
                <a:lnTo>
                  <a:pt x="70290" y="4920"/>
                </a:lnTo>
                <a:lnTo>
                  <a:pt x="70310" y="4910"/>
                </a:lnTo>
                <a:lnTo>
                  <a:pt x="70320" y="4900"/>
                </a:lnTo>
                <a:lnTo>
                  <a:pt x="70340" y="4900"/>
                </a:lnTo>
                <a:lnTo>
                  <a:pt x="70350" y="4890"/>
                </a:lnTo>
                <a:lnTo>
                  <a:pt x="70390" y="4880"/>
                </a:lnTo>
                <a:lnTo>
                  <a:pt x="70410" y="4880"/>
                </a:lnTo>
                <a:lnTo>
                  <a:pt x="70410" y="4870"/>
                </a:lnTo>
                <a:lnTo>
                  <a:pt x="70420" y="4870"/>
                </a:lnTo>
                <a:lnTo>
                  <a:pt x="70420" y="4860"/>
                </a:lnTo>
                <a:lnTo>
                  <a:pt x="70430" y="4860"/>
                </a:lnTo>
                <a:lnTo>
                  <a:pt x="70450" y="4860"/>
                </a:lnTo>
                <a:lnTo>
                  <a:pt x="70450" y="4850"/>
                </a:lnTo>
                <a:lnTo>
                  <a:pt x="70460" y="4850"/>
                </a:lnTo>
                <a:lnTo>
                  <a:pt x="70480" y="4840"/>
                </a:lnTo>
                <a:lnTo>
                  <a:pt x="70490" y="4840"/>
                </a:lnTo>
                <a:lnTo>
                  <a:pt x="70490" y="4830"/>
                </a:lnTo>
                <a:lnTo>
                  <a:pt x="70500" y="4830"/>
                </a:lnTo>
                <a:lnTo>
                  <a:pt x="70500" y="4820"/>
                </a:lnTo>
                <a:lnTo>
                  <a:pt x="70510" y="4820"/>
                </a:lnTo>
                <a:lnTo>
                  <a:pt x="70510" y="4810"/>
                </a:lnTo>
                <a:lnTo>
                  <a:pt x="70520" y="4800"/>
                </a:lnTo>
                <a:lnTo>
                  <a:pt x="70520" y="4790"/>
                </a:lnTo>
                <a:lnTo>
                  <a:pt x="70530" y="4790"/>
                </a:lnTo>
                <a:lnTo>
                  <a:pt x="70530" y="4780"/>
                </a:lnTo>
                <a:lnTo>
                  <a:pt x="70540" y="4780"/>
                </a:lnTo>
                <a:lnTo>
                  <a:pt x="70530" y="4770"/>
                </a:lnTo>
                <a:lnTo>
                  <a:pt x="70540" y="4780"/>
                </a:lnTo>
                <a:lnTo>
                  <a:pt x="70540" y="4770"/>
                </a:lnTo>
                <a:lnTo>
                  <a:pt x="70540" y="4760"/>
                </a:lnTo>
                <a:lnTo>
                  <a:pt x="70550" y="4760"/>
                </a:lnTo>
                <a:lnTo>
                  <a:pt x="70560" y="4760"/>
                </a:lnTo>
                <a:lnTo>
                  <a:pt x="70560" y="4750"/>
                </a:lnTo>
                <a:lnTo>
                  <a:pt x="70570" y="4750"/>
                </a:lnTo>
                <a:lnTo>
                  <a:pt x="70570" y="4740"/>
                </a:lnTo>
                <a:lnTo>
                  <a:pt x="70570" y="4730"/>
                </a:lnTo>
                <a:lnTo>
                  <a:pt x="70580" y="4730"/>
                </a:lnTo>
                <a:lnTo>
                  <a:pt x="70580" y="4720"/>
                </a:lnTo>
                <a:lnTo>
                  <a:pt x="70590" y="4720"/>
                </a:lnTo>
                <a:lnTo>
                  <a:pt x="70600" y="4700"/>
                </a:lnTo>
                <a:lnTo>
                  <a:pt x="70600" y="4690"/>
                </a:lnTo>
                <a:lnTo>
                  <a:pt x="70610" y="4680"/>
                </a:lnTo>
                <a:lnTo>
                  <a:pt x="70610" y="4690"/>
                </a:lnTo>
                <a:lnTo>
                  <a:pt x="70640" y="4680"/>
                </a:lnTo>
                <a:lnTo>
                  <a:pt x="70650" y="4680"/>
                </a:lnTo>
                <a:lnTo>
                  <a:pt x="70660" y="4670"/>
                </a:lnTo>
                <a:lnTo>
                  <a:pt x="70670" y="4670"/>
                </a:lnTo>
                <a:lnTo>
                  <a:pt x="70680" y="4670"/>
                </a:lnTo>
                <a:lnTo>
                  <a:pt x="70680" y="4660"/>
                </a:lnTo>
                <a:lnTo>
                  <a:pt x="70690" y="4660"/>
                </a:lnTo>
                <a:lnTo>
                  <a:pt x="70710" y="4660"/>
                </a:lnTo>
                <a:lnTo>
                  <a:pt x="70720" y="4650"/>
                </a:lnTo>
                <a:lnTo>
                  <a:pt x="70720" y="4640"/>
                </a:lnTo>
                <a:lnTo>
                  <a:pt x="70730" y="4640"/>
                </a:lnTo>
                <a:lnTo>
                  <a:pt x="70760" y="4630"/>
                </a:lnTo>
                <a:lnTo>
                  <a:pt x="70760" y="4640"/>
                </a:lnTo>
                <a:lnTo>
                  <a:pt x="70780" y="4630"/>
                </a:lnTo>
                <a:lnTo>
                  <a:pt x="70790" y="4630"/>
                </a:lnTo>
                <a:lnTo>
                  <a:pt x="70820" y="4630"/>
                </a:lnTo>
                <a:lnTo>
                  <a:pt x="70820" y="4620"/>
                </a:lnTo>
                <a:lnTo>
                  <a:pt x="70820" y="4630"/>
                </a:lnTo>
                <a:lnTo>
                  <a:pt x="70830" y="4620"/>
                </a:lnTo>
                <a:lnTo>
                  <a:pt x="70830" y="4630"/>
                </a:lnTo>
                <a:lnTo>
                  <a:pt x="70830" y="4620"/>
                </a:lnTo>
                <a:lnTo>
                  <a:pt x="70840" y="4620"/>
                </a:lnTo>
                <a:lnTo>
                  <a:pt x="70850" y="4610"/>
                </a:lnTo>
                <a:lnTo>
                  <a:pt x="70870" y="4610"/>
                </a:lnTo>
                <a:lnTo>
                  <a:pt x="70880" y="4610"/>
                </a:lnTo>
                <a:lnTo>
                  <a:pt x="70890" y="4600"/>
                </a:lnTo>
                <a:lnTo>
                  <a:pt x="70900" y="4590"/>
                </a:lnTo>
                <a:lnTo>
                  <a:pt x="70900" y="4610"/>
                </a:lnTo>
                <a:lnTo>
                  <a:pt x="70910" y="4610"/>
                </a:lnTo>
                <a:lnTo>
                  <a:pt x="70920" y="4610"/>
                </a:lnTo>
                <a:lnTo>
                  <a:pt x="70920" y="4600"/>
                </a:lnTo>
                <a:lnTo>
                  <a:pt x="70940" y="4590"/>
                </a:lnTo>
                <a:lnTo>
                  <a:pt x="70950" y="4590"/>
                </a:lnTo>
                <a:lnTo>
                  <a:pt x="70950" y="4600"/>
                </a:lnTo>
                <a:lnTo>
                  <a:pt x="70960" y="4600"/>
                </a:lnTo>
                <a:lnTo>
                  <a:pt x="70970" y="4610"/>
                </a:lnTo>
                <a:lnTo>
                  <a:pt x="70980" y="4610"/>
                </a:lnTo>
                <a:lnTo>
                  <a:pt x="70990" y="4610"/>
                </a:lnTo>
                <a:lnTo>
                  <a:pt x="71000" y="4610"/>
                </a:lnTo>
                <a:lnTo>
                  <a:pt x="71010" y="4620"/>
                </a:lnTo>
                <a:lnTo>
                  <a:pt x="71030" y="4610"/>
                </a:lnTo>
                <a:lnTo>
                  <a:pt x="71030" y="4620"/>
                </a:lnTo>
                <a:lnTo>
                  <a:pt x="71040" y="4610"/>
                </a:lnTo>
                <a:lnTo>
                  <a:pt x="71080" y="4610"/>
                </a:lnTo>
                <a:lnTo>
                  <a:pt x="71100" y="4610"/>
                </a:lnTo>
                <a:lnTo>
                  <a:pt x="71110" y="4610"/>
                </a:lnTo>
                <a:lnTo>
                  <a:pt x="71130" y="4600"/>
                </a:lnTo>
                <a:lnTo>
                  <a:pt x="71170" y="4600"/>
                </a:lnTo>
                <a:lnTo>
                  <a:pt x="71170" y="4590"/>
                </a:lnTo>
                <a:lnTo>
                  <a:pt x="71180" y="4590"/>
                </a:lnTo>
                <a:lnTo>
                  <a:pt x="71180" y="4570"/>
                </a:lnTo>
                <a:lnTo>
                  <a:pt x="71180" y="4580"/>
                </a:lnTo>
                <a:lnTo>
                  <a:pt x="71190" y="4580"/>
                </a:lnTo>
                <a:lnTo>
                  <a:pt x="71200" y="4580"/>
                </a:lnTo>
                <a:lnTo>
                  <a:pt x="71220" y="4580"/>
                </a:lnTo>
                <a:lnTo>
                  <a:pt x="71240" y="4580"/>
                </a:lnTo>
                <a:lnTo>
                  <a:pt x="71260" y="4580"/>
                </a:lnTo>
                <a:lnTo>
                  <a:pt x="71260" y="4590"/>
                </a:lnTo>
                <a:lnTo>
                  <a:pt x="71260" y="4580"/>
                </a:lnTo>
                <a:lnTo>
                  <a:pt x="71260" y="4590"/>
                </a:lnTo>
                <a:lnTo>
                  <a:pt x="71290" y="4600"/>
                </a:lnTo>
                <a:lnTo>
                  <a:pt x="71300" y="4610"/>
                </a:lnTo>
                <a:lnTo>
                  <a:pt x="71310" y="4610"/>
                </a:lnTo>
                <a:lnTo>
                  <a:pt x="71310" y="4620"/>
                </a:lnTo>
                <a:lnTo>
                  <a:pt x="71320" y="4620"/>
                </a:lnTo>
                <a:lnTo>
                  <a:pt x="71330" y="4630"/>
                </a:lnTo>
                <a:lnTo>
                  <a:pt x="71340" y="4630"/>
                </a:lnTo>
                <a:lnTo>
                  <a:pt x="71350" y="4630"/>
                </a:lnTo>
                <a:lnTo>
                  <a:pt x="71350" y="4640"/>
                </a:lnTo>
                <a:lnTo>
                  <a:pt x="71360" y="4640"/>
                </a:lnTo>
                <a:lnTo>
                  <a:pt x="71370" y="4650"/>
                </a:lnTo>
                <a:lnTo>
                  <a:pt x="71380" y="4660"/>
                </a:lnTo>
                <a:lnTo>
                  <a:pt x="71380" y="4680"/>
                </a:lnTo>
                <a:lnTo>
                  <a:pt x="71370" y="4680"/>
                </a:lnTo>
                <a:lnTo>
                  <a:pt x="71370" y="4700"/>
                </a:lnTo>
                <a:lnTo>
                  <a:pt x="71380" y="4700"/>
                </a:lnTo>
                <a:lnTo>
                  <a:pt x="71380" y="4720"/>
                </a:lnTo>
                <a:lnTo>
                  <a:pt x="71390" y="4730"/>
                </a:lnTo>
                <a:lnTo>
                  <a:pt x="71390" y="4720"/>
                </a:lnTo>
                <a:lnTo>
                  <a:pt x="71400" y="4720"/>
                </a:lnTo>
                <a:lnTo>
                  <a:pt x="71410" y="4720"/>
                </a:lnTo>
                <a:lnTo>
                  <a:pt x="71400" y="4740"/>
                </a:lnTo>
                <a:lnTo>
                  <a:pt x="71400" y="4750"/>
                </a:lnTo>
                <a:lnTo>
                  <a:pt x="71410" y="4750"/>
                </a:lnTo>
                <a:lnTo>
                  <a:pt x="71400" y="4760"/>
                </a:lnTo>
                <a:lnTo>
                  <a:pt x="71410" y="4760"/>
                </a:lnTo>
                <a:lnTo>
                  <a:pt x="71440" y="4770"/>
                </a:lnTo>
                <a:lnTo>
                  <a:pt x="71450" y="4780"/>
                </a:lnTo>
                <a:lnTo>
                  <a:pt x="71450" y="4770"/>
                </a:lnTo>
                <a:lnTo>
                  <a:pt x="71460" y="4780"/>
                </a:lnTo>
                <a:lnTo>
                  <a:pt x="71470" y="4780"/>
                </a:lnTo>
                <a:lnTo>
                  <a:pt x="71500" y="4780"/>
                </a:lnTo>
                <a:lnTo>
                  <a:pt x="71510" y="4780"/>
                </a:lnTo>
                <a:lnTo>
                  <a:pt x="71510" y="4770"/>
                </a:lnTo>
                <a:lnTo>
                  <a:pt x="71510" y="4750"/>
                </a:lnTo>
                <a:lnTo>
                  <a:pt x="71520" y="4750"/>
                </a:lnTo>
                <a:lnTo>
                  <a:pt x="71520" y="4760"/>
                </a:lnTo>
                <a:lnTo>
                  <a:pt x="71530" y="4760"/>
                </a:lnTo>
                <a:lnTo>
                  <a:pt x="71540" y="4760"/>
                </a:lnTo>
                <a:lnTo>
                  <a:pt x="71520" y="4790"/>
                </a:lnTo>
                <a:lnTo>
                  <a:pt x="71510" y="4820"/>
                </a:lnTo>
                <a:lnTo>
                  <a:pt x="71510" y="4830"/>
                </a:lnTo>
                <a:lnTo>
                  <a:pt x="71500" y="4850"/>
                </a:lnTo>
                <a:lnTo>
                  <a:pt x="71500" y="4870"/>
                </a:lnTo>
                <a:lnTo>
                  <a:pt x="71500" y="4880"/>
                </a:lnTo>
                <a:lnTo>
                  <a:pt x="71510" y="4890"/>
                </a:lnTo>
                <a:lnTo>
                  <a:pt x="71520" y="4900"/>
                </a:lnTo>
                <a:lnTo>
                  <a:pt x="71530" y="4900"/>
                </a:lnTo>
                <a:lnTo>
                  <a:pt x="71530" y="4910"/>
                </a:lnTo>
                <a:lnTo>
                  <a:pt x="71540" y="4910"/>
                </a:lnTo>
                <a:lnTo>
                  <a:pt x="71540" y="4920"/>
                </a:lnTo>
                <a:lnTo>
                  <a:pt x="71560" y="4920"/>
                </a:lnTo>
                <a:lnTo>
                  <a:pt x="71570" y="4920"/>
                </a:lnTo>
                <a:lnTo>
                  <a:pt x="71590" y="4920"/>
                </a:lnTo>
                <a:lnTo>
                  <a:pt x="71590" y="4910"/>
                </a:lnTo>
                <a:lnTo>
                  <a:pt x="71600" y="4910"/>
                </a:lnTo>
                <a:lnTo>
                  <a:pt x="71600" y="4900"/>
                </a:lnTo>
                <a:lnTo>
                  <a:pt x="71620" y="4900"/>
                </a:lnTo>
                <a:lnTo>
                  <a:pt x="71630" y="4900"/>
                </a:lnTo>
                <a:lnTo>
                  <a:pt x="71630" y="4940"/>
                </a:lnTo>
                <a:lnTo>
                  <a:pt x="71630" y="4950"/>
                </a:lnTo>
                <a:lnTo>
                  <a:pt x="71620" y="4960"/>
                </a:lnTo>
                <a:lnTo>
                  <a:pt x="71620" y="4970"/>
                </a:lnTo>
                <a:lnTo>
                  <a:pt x="71610" y="4970"/>
                </a:lnTo>
                <a:lnTo>
                  <a:pt x="71610" y="4980"/>
                </a:lnTo>
                <a:lnTo>
                  <a:pt x="71600" y="4980"/>
                </a:lnTo>
                <a:lnTo>
                  <a:pt x="71610" y="5000"/>
                </a:lnTo>
                <a:lnTo>
                  <a:pt x="71620" y="5010"/>
                </a:lnTo>
                <a:lnTo>
                  <a:pt x="71640" y="5010"/>
                </a:lnTo>
                <a:lnTo>
                  <a:pt x="71640" y="5020"/>
                </a:lnTo>
                <a:lnTo>
                  <a:pt x="71640" y="5010"/>
                </a:lnTo>
                <a:lnTo>
                  <a:pt x="71640" y="5000"/>
                </a:lnTo>
                <a:lnTo>
                  <a:pt x="71660" y="4990"/>
                </a:lnTo>
                <a:lnTo>
                  <a:pt x="71660" y="4980"/>
                </a:lnTo>
                <a:lnTo>
                  <a:pt x="71670" y="4980"/>
                </a:lnTo>
                <a:lnTo>
                  <a:pt x="71680" y="4980"/>
                </a:lnTo>
                <a:lnTo>
                  <a:pt x="71690" y="4980"/>
                </a:lnTo>
                <a:lnTo>
                  <a:pt x="71680" y="4990"/>
                </a:lnTo>
                <a:lnTo>
                  <a:pt x="71680" y="5000"/>
                </a:lnTo>
                <a:lnTo>
                  <a:pt x="71670" y="5010"/>
                </a:lnTo>
                <a:lnTo>
                  <a:pt x="71660" y="5010"/>
                </a:lnTo>
                <a:lnTo>
                  <a:pt x="71660" y="5020"/>
                </a:lnTo>
                <a:lnTo>
                  <a:pt x="71660" y="5030"/>
                </a:lnTo>
                <a:lnTo>
                  <a:pt x="71650" y="5030"/>
                </a:lnTo>
                <a:lnTo>
                  <a:pt x="71650" y="5040"/>
                </a:lnTo>
                <a:lnTo>
                  <a:pt x="71640" y="5040"/>
                </a:lnTo>
                <a:lnTo>
                  <a:pt x="71640" y="5030"/>
                </a:lnTo>
                <a:lnTo>
                  <a:pt x="71630" y="5030"/>
                </a:lnTo>
                <a:lnTo>
                  <a:pt x="71630" y="5050"/>
                </a:lnTo>
                <a:lnTo>
                  <a:pt x="71620" y="5050"/>
                </a:lnTo>
                <a:lnTo>
                  <a:pt x="71620" y="5060"/>
                </a:lnTo>
                <a:lnTo>
                  <a:pt x="71630" y="5060"/>
                </a:lnTo>
                <a:lnTo>
                  <a:pt x="71630" y="5070"/>
                </a:lnTo>
                <a:lnTo>
                  <a:pt x="71620" y="5070"/>
                </a:lnTo>
                <a:lnTo>
                  <a:pt x="71620" y="5080"/>
                </a:lnTo>
                <a:lnTo>
                  <a:pt x="71610" y="5080"/>
                </a:lnTo>
                <a:lnTo>
                  <a:pt x="71600" y="5100"/>
                </a:lnTo>
                <a:lnTo>
                  <a:pt x="71610" y="5110"/>
                </a:lnTo>
                <a:lnTo>
                  <a:pt x="71630" y="5150"/>
                </a:lnTo>
                <a:lnTo>
                  <a:pt x="71640" y="5160"/>
                </a:lnTo>
                <a:lnTo>
                  <a:pt x="71650" y="5170"/>
                </a:lnTo>
                <a:lnTo>
                  <a:pt x="71660" y="5170"/>
                </a:lnTo>
                <a:lnTo>
                  <a:pt x="71660" y="5180"/>
                </a:lnTo>
                <a:lnTo>
                  <a:pt x="71670" y="5180"/>
                </a:lnTo>
                <a:lnTo>
                  <a:pt x="71670" y="5190"/>
                </a:lnTo>
                <a:lnTo>
                  <a:pt x="71680" y="5190"/>
                </a:lnTo>
                <a:lnTo>
                  <a:pt x="71720" y="5200"/>
                </a:lnTo>
                <a:lnTo>
                  <a:pt x="71830" y="5230"/>
                </a:lnTo>
                <a:lnTo>
                  <a:pt x="71840" y="5220"/>
                </a:lnTo>
                <a:lnTo>
                  <a:pt x="71850" y="5210"/>
                </a:lnTo>
                <a:lnTo>
                  <a:pt x="71860" y="5220"/>
                </a:lnTo>
                <a:lnTo>
                  <a:pt x="71860" y="5210"/>
                </a:lnTo>
                <a:lnTo>
                  <a:pt x="71870" y="5210"/>
                </a:lnTo>
                <a:lnTo>
                  <a:pt x="71870" y="5200"/>
                </a:lnTo>
                <a:lnTo>
                  <a:pt x="71890" y="5200"/>
                </a:lnTo>
                <a:lnTo>
                  <a:pt x="71900" y="5200"/>
                </a:lnTo>
                <a:lnTo>
                  <a:pt x="71900" y="5210"/>
                </a:lnTo>
                <a:lnTo>
                  <a:pt x="71890" y="5210"/>
                </a:lnTo>
                <a:lnTo>
                  <a:pt x="71890" y="5220"/>
                </a:lnTo>
                <a:lnTo>
                  <a:pt x="71880" y="5220"/>
                </a:lnTo>
                <a:lnTo>
                  <a:pt x="71880" y="5230"/>
                </a:lnTo>
                <a:lnTo>
                  <a:pt x="71870" y="5240"/>
                </a:lnTo>
                <a:lnTo>
                  <a:pt x="71870" y="5250"/>
                </a:lnTo>
                <a:lnTo>
                  <a:pt x="71880" y="5250"/>
                </a:lnTo>
                <a:lnTo>
                  <a:pt x="71880" y="5260"/>
                </a:lnTo>
                <a:lnTo>
                  <a:pt x="71890" y="5260"/>
                </a:lnTo>
                <a:lnTo>
                  <a:pt x="71880" y="5270"/>
                </a:lnTo>
                <a:lnTo>
                  <a:pt x="71900" y="5270"/>
                </a:lnTo>
                <a:lnTo>
                  <a:pt x="71910" y="5270"/>
                </a:lnTo>
                <a:lnTo>
                  <a:pt x="71900" y="5270"/>
                </a:lnTo>
                <a:lnTo>
                  <a:pt x="71900" y="5290"/>
                </a:lnTo>
                <a:lnTo>
                  <a:pt x="71910" y="5290"/>
                </a:lnTo>
                <a:lnTo>
                  <a:pt x="71920" y="5300"/>
                </a:lnTo>
                <a:lnTo>
                  <a:pt x="71930" y="5300"/>
                </a:lnTo>
                <a:lnTo>
                  <a:pt x="71920" y="5300"/>
                </a:lnTo>
                <a:lnTo>
                  <a:pt x="71950" y="5310"/>
                </a:lnTo>
                <a:lnTo>
                  <a:pt x="71950" y="5300"/>
                </a:lnTo>
                <a:lnTo>
                  <a:pt x="71950" y="5290"/>
                </a:lnTo>
                <a:lnTo>
                  <a:pt x="71960" y="5290"/>
                </a:lnTo>
                <a:lnTo>
                  <a:pt x="71970" y="5290"/>
                </a:lnTo>
                <a:lnTo>
                  <a:pt x="71970" y="5280"/>
                </a:lnTo>
                <a:lnTo>
                  <a:pt x="71980" y="5280"/>
                </a:lnTo>
                <a:lnTo>
                  <a:pt x="71990" y="5280"/>
                </a:lnTo>
                <a:lnTo>
                  <a:pt x="71990" y="5290"/>
                </a:lnTo>
                <a:lnTo>
                  <a:pt x="71990" y="5300"/>
                </a:lnTo>
                <a:lnTo>
                  <a:pt x="72000" y="5300"/>
                </a:lnTo>
                <a:lnTo>
                  <a:pt x="72010" y="5300"/>
                </a:lnTo>
                <a:lnTo>
                  <a:pt x="72010" y="5290"/>
                </a:lnTo>
                <a:lnTo>
                  <a:pt x="72020" y="5290"/>
                </a:lnTo>
                <a:lnTo>
                  <a:pt x="72020" y="5280"/>
                </a:lnTo>
                <a:lnTo>
                  <a:pt x="72030" y="5280"/>
                </a:lnTo>
                <a:lnTo>
                  <a:pt x="72030" y="5290"/>
                </a:lnTo>
                <a:lnTo>
                  <a:pt x="72040" y="5290"/>
                </a:lnTo>
                <a:lnTo>
                  <a:pt x="72040" y="5300"/>
                </a:lnTo>
                <a:lnTo>
                  <a:pt x="72040" y="5310"/>
                </a:lnTo>
                <a:lnTo>
                  <a:pt x="72050" y="5320"/>
                </a:lnTo>
                <a:lnTo>
                  <a:pt x="72040" y="5320"/>
                </a:lnTo>
                <a:lnTo>
                  <a:pt x="72050" y="5330"/>
                </a:lnTo>
                <a:lnTo>
                  <a:pt x="72050" y="5340"/>
                </a:lnTo>
                <a:lnTo>
                  <a:pt x="72060" y="5340"/>
                </a:lnTo>
                <a:lnTo>
                  <a:pt x="72070" y="5340"/>
                </a:lnTo>
                <a:lnTo>
                  <a:pt x="72080" y="5340"/>
                </a:lnTo>
                <a:lnTo>
                  <a:pt x="72080" y="5350"/>
                </a:lnTo>
                <a:lnTo>
                  <a:pt x="72090" y="5350"/>
                </a:lnTo>
                <a:lnTo>
                  <a:pt x="72080" y="5350"/>
                </a:lnTo>
                <a:lnTo>
                  <a:pt x="72090" y="5350"/>
                </a:lnTo>
                <a:lnTo>
                  <a:pt x="72090" y="5340"/>
                </a:lnTo>
                <a:lnTo>
                  <a:pt x="72100" y="5340"/>
                </a:lnTo>
                <a:lnTo>
                  <a:pt x="72100" y="5330"/>
                </a:lnTo>
                <a:lnTo>
                  <a:pt x="72110" y="5330"/>
                </a:lnTo>
                <a:lnTo>
                  <a:pt x="72100" y="5320"/>
                </a:lnTo>
                <a:lnTo>
                  <a:pt x="72110" y="5320"/>
                </a:lnTo>
                <a:lnTo>
                  <a:pt x="72100" y="5320"/>
                </a:lnTo>
                <a:lnTo>
                  <a:pt x="72110" y="5320"/>
                </a:lnTo>
                <a:lnTo>
                  <a:pt x="72110" y="5310"/>
                </a:lnTo>
                <a:lnTo>
                  <a:pt x="72110" y="5300"/>
                </a:lnTo>
                <a:lnTo>
                  <a:pt x="72110" y="5290"/>
                </a:lnTo>
                <a:lnTo>
                  <a:pt x="72110" y="5300"/>
                </a:lnTo>
                <a:lnTo>
                  <a:pt x="72120" y="5290"/>
                </a:lnTo>
                <a:lnTo>
                  <a:pt x="72130" y="5290"/>
                </a:lnTo>
                <a:lnTo>
                  <a:pt x="72140" y="5290"/>
                </a:lnTo>
                <a:lnTo>
                  <a:pt x="72140" y="5300"/>
                </a:lnTo>
                <a:lnTo>
                  <a:pt x="72150" y="5300"/>
                </a:lnTo>
                <a:lnTo>
                  <a:pt x="72150" y="5310"/>
                </a:lnTo>
                <a:lnTo>
                  <a:pt x="72150" y="5320"/>
                </a:lnTo>
                <a:lnTo>
                  <a:pt x="72140" y="5320"/>
                </a:lnTo>
                <a:lnTo>
                  <a:pt x="72140" y="5330"/>
                </a:lnTo>
                <a:lnTo>
                  <a:pt x="72150" y="5340"/>
                </a:lnTo>
                <a:lnTo>
                  <a:pt x="72160" y="5340"/>
                </a:lnTo>
                <a:lnTo>
                  <a:pt x="72170" y="5340"/>
                </a:lnTo>
                <a:lnTo>
                  <a:pt x="72170" y="5330"/>
                </a:lnTo>
                <a:lnTo>
                  <a:pt x="72170" y="5340"/>
                </a:lnTo>
                <a:lnTo>
                  <a:pt x="72180" y="5340"/>
                </a:lnTo>
                <a:lnTo>
                  <a:pt x="72180" y="5330"/>
                </a:lnTo>
                <a:lnTo>
                  <a:pt x="72190" y="5340"/>
                </a:lnTo>
                <a:lnTo>
                  <a:pt x="72190" y="5330"/>
                </a:lnTo>
                <a:lnTo>
                  <a:pt x="72200" y="5330"/>
                </a:lnTo>
                <a:lnTo>
                  <a:pt x="72210" y="5340"/>
                </a:lnTo>
                <a:lnTo>
                  <a:pt x="72220" y="5330"/>
                </a:lnTo>
                <a:lnTo>
                  <a:pt x="72220" y="5340"/>
                </a:lnTo>
                <a:lnTo>
                  <a:pt x="72240" y="5330"/>
                </a:lnTo>
                <a:lnTo>
                  <a:pt x="72240" y="5340"/>
                </a:lnTo>
                <a:lnTo>
                  <a:pt x="72240" y="5330"/>
                </a:lnTo>
                <a:lnTo>
                  <a:pt x="72240" y="5320"/>
                </a:lnTo>
                <a:lnTo>
                  <a:pt x="72250" y="5320"/>
                </a:lnTo>
                <a:lnTo>
                  <a:pt x="72250" y="5330"/>
                </a:lnTo>
                <a:lnTo>
                  <a:pt x="72260" y="5350"/>
                </a:lnTo>
                <a:lnTo>
                  <a:pt x="72270" y="5360"/>
                </a:lnTo>
                <a:lnTo>
                  <a:pt x="72280" y="5350"/>
                </a:lnTo>
                <a:lnTo>
                  <a:pt x="72280" y="5360"/>
                </a:lnTo>
                <a:lnTo>
                  <a:pt x="72290" y="5360"/>
                </a:lnTo>
                <a:lnTo>
                  <a:pt x="72340" y="5350"/>
                </a:lnTo>
                <a:lnTo>
                  <a:pt x="72350" y="5350"/>
                </a:lnTo>
                <a:lnTo>
                  <a:pt x="72400" y="5330"/>
                </a:lnTo>
                <a:lnTo>
                  <a:pt x="72410" y="5330"/>
                </a:lnTo>
                <a:lnTo>
                  <a:pt x="72420" y="5310"/>
                </a:lnTo>
                <a:lnTo>
                  <a:pt x="72420" y="5290"/>
                </a:lnTo>
                <a:lnTo>
                  <a:pt x="72420" y="5300"/>
                </a:lnTo>
                <a:lnTo>
                  <a:pt x="72420" y="5290"/>
                </a:lnTo>
                <a:lnTo>
                  <a:pt x="72420" y="5280"/>
                </a:lnTo>
                <a:lnTo>
                  <a:pt x="72410" y="5270"/>
                </a:lnTo>
                <a:lnTo>
                  <a:pt x="72410" y="5260"/>
                </a:lnTo>
                <a:lnTo>
                  <a:pt x="72420" y="5270"/>
                </a:lnTo>
                <a:lnTo>
                  <a:pt x="72430" y="5270"/>
                </a:lnTo>
                <a:lnTo>
                  <a:pt x="72430" y="5260"/>
                </a:lnTo>
                <a:lnTo>
                  <a:pt x="72440" y="5280"/>
                </a:lnTo>
                <a:lnTo>
                  <a:pt x="72440" y="5290"/>
                </a:lnTo>
                <a:lnTo>
                  <a:pt x="72430" y="5290"/>
                </a:lnTo>
                <a:lnTo>
                  <a:pt x="72430" y="5310"/>
                </a:lnTo>
                <a:lnTo>
                  <a:pt x="72430" y="5330"/>
                </a:lnTo>
                <a:lnTo>
                  <a:pt x="72440" y="5340"/>
                </a:lnTo>
                <a:lnTo>
                  <a:pt x="72440" y="5330"/>
                </a:lnTo>
                <a:lnTo>
                  <a:pt x="72440" y="5340"/>
                </a:lnTo>
                <a:lnTo>
                  <a:pt x="72450" y="5340"/>
                </a:lnTo>
                <a:lnTo>
                  <a:pt x="72460" y="5340"/>
                </a:lnTo>
                <a:lnTo>
                  <a:pt x="72450" y="5340"/>
                </a:lnTo>
                <a:lnTo>
                  <a:pt x="72450" y="5350"/>
                </a:lnTo>
                <a:lnTo>
                  <a:pt x="72460" y="5350"/>
                </a:lnTo>
                <a:lnTo>
                  <a:pt x="72470" y="5350"/>
                </a:lnTo>
                <a:lnTo>
                  <a:pt x="72480" y="5350"/>
                </a:lnTo>
                <a:lnTo>
                  <a:pt x="72490" y="5350"/>
                </a:lnTo>
                <a:lnTo>
                  <a:pt x="72500" y="5360"/>
                </a:lnTo>
                <a:lnTo>
                  <a:pt x="72510" y="5360"/>
                </a:lnTo>
                <a:lnTo>
                  <a:pt x="72570" y="5350"/>
                </a:lnTo>
                <a:lnTo>
                  <a:pt x="72580" y="5340"/>
                </a:lnTo>
                <a:lnTo>
                  <a:pt x="72570" y="5320"/>
                </a:lnTo>
                <a:lnTo>
                  <a:pt x="72580" y="5320"/>
                </a:lnTo>
                <a:lnTo>
                  <a:pt x="72590" y="5320"/>
                </a:lnTo>
                <a:lnTo>
                  <a:pt x="72580" y="5320"/>
                </a:lnTo>
                <a:lnTo>
                  <a:pt x="72590" y="5320"/>
                </a:lnTo>
                <a:lnTo>
                  <a:pt x="72590" y="5310"/>
                </a:lnTo>
                <a:lnTo>
                  <a:pt x="72590" y="5300"/>
                </a:lnTo>
                <a:lnTo>
                  <a:pt x="72590" y="5290"/>
                </a:lnTo>
                <a:lnTo>
                  <a:pt x="72590" y="5300"/>
                </a:lnTo>
                <a:lnTo>
                  <a:pt x="72600" y="5300"/>
                </a:lnTo>
                <a:lnTo>
                  <a:pt x="72590" y="5300"/>
                </a:lnTo>
                <a:lnTo>
                  <a:pt x="72600" y="5300"/>
                </a:lnTo>
                <a:lnTo>
                  <a:pt x="72600" y="5310"/>
                </a:lnTo>
                <a:lnTo>
                  <a:pt x="72610" y="5310"/>
                </a:lnTo>
                <a:lnTo>
                  <a:pt x="72610" y="5320"/>
                </a:lnTo>
                <a:lnTo>
                  <a:pt x="72620" y="5320"/>
                </a:lnTo>
                <a:lnTo>
                  <a:pt x="72620" y="5310"/>
                </a:lnTo>
                <a:lnTo>
                  <a:pt x="72620" y="5320"/>
                </a:lnTo>
                <a:lnTo>
                  <a:pt x="72620" y="5310"/>
                </a:lnTo>
                <a:lnTo>
                  <a:pt x="72630" y="5310"/>
                </a:lnTo>
                <a:lnTo>
                  <a:pt x="72640" y="5310"/>
                </a:lnTo>
                <a:lnTo>
                  <a:pt x="72640" y="5300"/>
                </a:lnTo>
                <a:lnTo>
                  <a:pt x="72650" y="5300"/>
                </a:lnTo>
                <a:lnTo>
                  <a:pt x="72650" y="5310"/>
                </a:lnTo>
                <a:lnTo>
                  <a:pt x="72660" y="5310"/>
                </a:lnTo>
                <a:lnTo>
                  <a:pt x="72670" y="5320"/>
                </a:lnTo>
                <a:lnTo>
                  <a:pt x="72680" y="5310"/>
                </a:lnTo>
                <a:lnTo>
                  <a:pt x="72670" y="5320"/>
                </a:lnTo>
                <a:lnTo>
                  <a:pt x="72680" y="5320"/>
                </a:lnTo>
                <a:lnTo>
                  <a:pt x="72680" y="5330"/>
                </a:lnTo>
                <a:lnTo>
                  <a:pt x="72690" y="5330"/>
                </a:lnTo>
                <a:lnTo>
                  <a:pt x="72680" y="5340"/>
                </a:lnTo>
                <a:lnTo>
                  <a:pt x="72700" y="5340"/>
                </a:lnTo>
                <a:lnTo>
                  <a:pt x="72700" y="5350"/>
                </a:lnTo>
                <a:lnTo>
                  <a:pt x="72710" y="5350"/>
                </a:lnTo>
                <a:lnTo>
                  <a:pt x="72730" y="5340"/>
                </a:lnTo>
                <a:lnTo>
                  <a:pt x="72740" y="5340"/>
                </a:lnTo>
                <a:lnTo>
                  <a:pt x="72750" y="5340"/>
                </a:lnTo>
                <a:lnTo>
                  <a:pt x="72750" y="5330"/>
                </a:lnTo>
                <a:lnTo>
                  <a:pt x="72760" y="5340"/>
                </a:lnTo>
                <a:lnTo>
                  <a:pt x="72760" y="5330"/>
                </a:lnTo>
                <a:lnTo>
                  <a:pt x="72780" y="5330"/>
                </a:lnTo>
                <a:lnTo>
                  <a:pt x="72790" y="5330"/>
                </a:lnTo>
                <a:lnTo>
                  <a:pt x="72790" y="5320"/>
                </a:lnTo>
                <a:lnTo>
                  <a:pt x="72800" y="5320"/>
                </a:lnTo>
                <a:lnTo>
                  <a:pt x="72800" y="5310"/>
                </a:lnTo>
                <a:lnTo>
                  <a:pt x="72790" y="5310"/>
                </a:lnTo>
                <a:lnTo>
                  <a:pt x="72800" y="5310"/>
                </a:lnTo>
                <a:lnTo>
                  <a:pt x="72810" y="5310"/>
                </a:lnTo>
                <a:lnTo>
                  <a:pt x="72820" y="5310"/>
                </a:lnTo>
                <a:lnTo>
                  <a:pt x="72820" y="5300"/>
                </a:lnTo>
                <a:lnTo>
                  <a:pt x="72830" y="5310"/>
                </a:lnTo>
                <a:lnTo>
                  <a:pt x="72840" y="5310"/>
                </a:lnTo>
                <a:lnTo>
                  <a:pt x="72850" y="5310"/>
                </a:lnTo>
                <a:lnTo>
                  <a:pt x="72850" y="5320"/>
                </a:lnTo>
                <a:lnTo>
                  <a:pt x="72850" y="5310"/>
                </a:lnTo>
                <a:lnTo>
                  <a:pt x="72850" y="5320"/>
                </a:lnTo>
                <a:lnTo>
                  <a:pt x="72860" y="5320"/>
                </a:lnTo>
                <a:lnTo>
                  <a:pt x="72860" y="5300"/>
                </a:lnTo>
                <a:lnTo>
                  <a:pt x="72860" y="5310"/>
                </a:lnTo>
                <a:lnTo>
                  <a:pt x="72860" y="5320"/>
                </a:lnTo>
                <a:lnTo>
                  <a:pt x="72860" y="5330"/>
                </a:lnTo>
                <a:lnTo>
                  <a:pt x="72850" y="5330"/>
                </a:lnTo>
                <a:lnTo>
                  <a:pt x="72840" y="5340"/>
                </a:lnTo>
                <a:lnTo>
                  <a:pt x="72850" y="5340"/>
                </a:lnTo>
                <a:lnTo>
                  <a:pt x="72840" y="5350"/>
                </a:lnTo>
                <a:lnTo>
                  <a:pt x="72840" y="5370"/>
                </a:lnTo>
                <a:lnTo>
                  <a:pt x="72850" y="5370"/>
                </a:lnTo>
                <a:lnTo>
                  <a:pt x="72850" y="5380"/>
                </a:lnTo>
                <a:lnTo>
                  <a:pt x="72850" y="5390"/>
                </a:lnTo>
                <a:lnTo>
                  <a:pt x="72850" y="5400"/>
                </a:lnTo>
                <a:lnTo>
                  <a:pt x="72850" y="5410"/>
                </a:lnTo>
                <a:lnTo>
                  <a:pt x="72850" y="5420"/>
                </a:lnTo>
                <a:lnTo>
                  <a:pt x="72890" y="5440"/>
                </a:lnTo>
                <a:lnTo>
                  <a:pt x="72930" y="5440"/>
                </a:lnTo>
                <a:lnTo>
                  <a:pt x="72940" y="5430"/>
                </a:lnTo>
                <a:lnTo>
                  <a:pt x="72950" y="5430"/>
                </a:lnTo>
                <a:lnTo>
                  <a:pt x="72960" y="5430"/>
                </a:lnTo>
                <a:lnTo>
                  <a:pt x="72960" y="5440"/>
                </a:lnTo>
                <a:lnTo>
                  <a:pt x="72970" y="5440"/>
                </a:lnTo>
                <a:lnTo>
                  <a:pt x="72970" y="5450"/>
                </a:lnTo>
                <a:lnTo>
                  <a:pt x="72970" y="5440"/>
                </a:lnTo>
                <a:lnTo>
                  <a:pt x="72970" y="5430"/>
                </a:lnTo>
                <a:lnTo>
                  <a:pt x="72980" y="5430"/>
                </a:lnTo>
                <a:lnTo>
                  <a:pt x="72990" y="5430"/>
                </a:lnTo>
                <a:lnTo>
                  <a:pt x="73000" y="5430"/>
                </a:lnTo>
                <a:lnTo>
                  <a:pt x="73000" y="5440"/>
                </a:lnTo>
                <a:lnTo>
                  <a:pt x="73000" y="5450"/>
                </a:lnTo>
                <a:lnTo>
                  <a:pt x="73000" y="5460"/>
                </a:lnTo>
                <a:lnTo>
                  <a:pt x="73000" y="5470"/>
                </a:lnTo>
                <a:lnTo>
                  <a:pt x="73010" y="5470"/>
                </a:lnTo>
                <a:lnTo>
                  <a:pt x="73010" y="5500"/>
                </a:lnTo>
                <a:lnTo>
                  <a:pt x="73020" y="5500"/>
                </a:lnTo>
                <a:lnTo>
                  <a:pt x="73030" y="5510"/>
                </a:lnTo>
                <a:lnTo>
                  <a:pt x="73020" y="5510"/>
                </a:lnTo>
                <a:lnTo>
                  <a:pt x="73020" y="5520"/>
                </a:lnTo>
                <a:lnTo>
                  <a:pt x="73010" y="5530"/>
                </a:lnTo>
                <a:lnTo>
                  <a:pt x="73010" y="5540"/>
                </a:lnTo>
                <a:lnTo>
                  <a:pt x="73020" y="5540"/>
                </a:lnTo>
                <a:lnTo>
                  <a:pt x="73020" y="5550"/>
                </a:lnTo>
                <a:lnTo>
                  <a:pt x="73010" y="5560"/>
                </a:lnTo>
                <a:lnTo>
                  <a:pt x="73010" y="5570"/>
                </a:lnTo>
                <a:lnTo>
                  <a:pt x="73010" y="5580"/>
                </a:lnTo>
                <a:lnTo>
                  <a:pt x="73000" y="5580"/>
                </a:lnTo>
                <a:lnTo>
                  <a:pt x="73000" y="5590"/>
                </a:lnTo>
                <a:lnTo>
                  <a:pt x="73000" y="5600"/>
                </a:lnTo>
                <a:lnTo>
                  <a:pt x="73000" y="5610"/>
                </a:lnTo>
                <a:lnTo>
                  <a:pt x="72990" y="5600"/>
                </a:lnTo>
                <a:lnTo>
                  <a:pt x="73000" y="5600"/>
                </a:lnTo>
                <a:lnTo>
                  <a:pt x="73000" y="5590"/>
                </a:lnTo>
                <a:lnTo>
                  <a:pt x="72990" y="5590"/>
                </a:lnTo>
                <a:lnTo>
                  <a:pt x="72990" y="5600"/>
                </a:lnTo>
                <a:lnTo>
                  <a:pt x="72990" y="5610"/>
                </a:lnTo>
                <a:lnTo>
                  <a:pt x="73000" y="5610"/>
                </a:lnTo>
                <a:lnTo>
                  <a:pt x="72990" y="5620"/>
                </a:lnTo>
                <a:lnTo>
                  <a:pt x="73000" y="5620"/>
                </a:lnTo>
                <a:lnTo>
                  <a:pt x="73000" y="5630"/>
                </a:lnTo>
                <a:lnTo>
                  <a:pt x="73000" y="5640"/>
                </a:lnTo>
                <a:lnTo>
                  <a:pt x="73010" y="5640"/>
                </a:lnTo>
                <a:lnTo>
                  <a:pt x="73020" y="5650"/>
                </a:lnTo>
                <a:lnTo>
                  <a:pt x="73030" y="5650"/>
                </a:lnTo>
                <a:lnTo>
                  <a:pt x="73030" y="5660"/>
                </a:lnTo>
                <a:lnTo>
                  <a:pt x="73040" y="5650"/>
                </a:lnTo>
                <a:lnTo>
                  <a:pt x="73040" y="5660"/>
                </a:lnTo>
                <a:lnTo>
                  <a:pt x="73040" y="5670"/>
                </a:lnTo>
                <a:lnTo>
                  <a:pt x="73050" y="5670"/>
                </a:lnTo>
                <a:lnTo>
                  <a:pt x="73060" y="5670"/>
                </a:lnTo>
                <a:lnTo>
                  <a:pt x="73060" y="5680"/>
                </a:lnTo>
                <a:lnTo>
                  <a:pt x="73070" y="5680"/>
                </a:lnTo>
                <a:lnTo>
                  <a:pt x="73080" y="5680"/>
                </a:lnTo>
                <a:lnTo>
                  <a:pt x="73080" y="5670"/>
                </a:lnTo>
                <a:lnTo>
                  <a:pt x="73090" y="5670"/>
                </a:lnTo>
                <a:lnTo>
                  <a:pt x="73090" y="5660"/>
                </a:lnTo>
                <a:lnTo>
                  <a:pt x="73090" y="5670"/>
                </a:lnTo>
                <a:lnTo>
                  <a:pt x="73090" y="5660"/>
                </a:lnTo>
                <a:lnTo>
                  <a:pt x="73090" y="5670"/>
                </a:lnTo>
                <a:lnTo>
                  <a:pt x="73090" y="5680"/>
                </a:lnTo>
                <a:lnTo>
                  <a:pt x="73090" y="5690"/>
                </a:lnTo>
                <a:lnTo>
                  <a:pt x="73090" y="5680"/>
                </a:lnTo>
                <a:lnTo>
                  <a:pt x="73090" y="5690"/>
                </a:lnTo>
                <a:lnTo>
                  <a:pt x="73090" y="5680"/>
                </a:lnTo>
                <a:lnTo>
                  <a:pt x="73110" y="5690"/>
                </a:lnTo>
                <a:lnTo>
                  <a:pt x="73110" y="5680"/>
                </a:lnTo>
                <a:lnTo>
                  <a:pt x="73120" y="5680"/>
                </a:lnTo>
                <a:lnTo>
                  <a:pt x="73110" y="5690"/>
                </a:lnTo>
                <a:lnTo>
                  <a:pt x="73130" y="5690"/>
                </a:lnTo>
                <a:lnTo>
                  <a:pt x="73150" y="5690"/>
                </a:lnTo>
                <a:lnTo>
                  <a:pt x="73140" y="5680"/>
                </a:lnTo>
                <a:lnTo>
                  <a:pt x="73130" y="5680"/>
                </a:lnTo>
                <a:lnTo>
                  <a:pt x="73130" y="5670"/>
                </a:lnTo>
                <a:lnTo>
                  <a:pt x="73120" y="5670"/>
                </a:lnTo>
                <a:lnTo>
                  <a:pt x="73110" y="5670"/>
                </a:lnTo>
                <a:lnTo>
                  <a:pt x="73110" y="5660"/>
                </a:lnTo>
                <a:lnTo>
                  <a:pt x="73100" y="5660"/>
                </a:lnTo>
                <a:lnTo>
                  <a:pt x="73090" y="5660"/>
                </a:lnTo>
                <a:lnTo>
                  <a:pt x="73100" y="5660"/>
                </a:lnTo>
                <a:lnTo>
                  <a:pt x="73090" y="5650"/>
                </a:lnTo>
                <a:lnTo>
                  <a:pt x="73080" y="5650"/>
                </a:lnTo>
                <a:lnTo>
                  <a:pt x="73090" y="5650"/>
                </a:lnTo>
                <a:lnTo>
                  <a:pt x="73100" y="5660"/>
                </a:lnTo>
                <a:lnTo>
                  <a:pt x="73120" y="5670"/>
                </a:lnTo>
                <a:lnTo>
                  <a:pt x="73130" y="5670"/>
                </a:lnTo>
                <a:lnTo>
                  <a:pt x="73140" y="5670"/>
                </a:lnTo>
                <a:lnTo>
                  <a:pt x="73140" y="5680"/>
                </a:lnTo>
                <a:lnTo>
                  <a:pt x="73150" y="5680"/>
                </a:lnTo>
                <a:lnTo>
                  <a:pt x="73150" y="5690"/>
                </a:lnTo>
                <a:lnTo>
                  <a:pt x="73160" y="5690"/>
                </a:lnTo>
                <a:lnTo>
                  <a:pt x="73170" y="5700"/>
                </a:lnTo>
                <a:lnTo>
                  <a:pt x="73180" y="5700"/>
                </a:lnTo>
                <a:lnTo>
                  <a:pt x="73190" y="5700"/>
                </a:lnTo>
                <a:lnTo>
                  <a:pt x="73200" y="5710"/>
                </a:lnTo>
                <a:lnTo>
                  <a:pt x="73210" y="5710"/>
                </a:lnTo>
                <a:lnTo>
                  <a:pt x="73210" y="5720"/>
                </a:lnTo>
                <a:lnTo>
                  <a:pt x="73220" y="5720"/>
                </a:lnTo>
                <a:lnTo>
                  <a:pt x="73220" y="5710"/>
                </a:lnTo>
                <a:lnTo>
                  <a:pt x="73220" y="5720"/>
                </a:lnTo>
                <a:lnTo>
                  <a:pt x="73220" y="5710"/>
                </a:lnTo>
                <a:lnTo>
                  <a:pt x="73230" y="5710"/>
                </a:lnTo>
                <a:lnTo>
                  <a:pt x="73230" y="5690"/>
                </a:lnTo>
                <a:lnTo>
                  <a:pt x="73230" y="5680"/>
                </a:lnTo>
                <a:lnTo>
                  <a:pt x="73240" y="5680"/>
                </a:lnTo>
                <a:lnTo>
                  <a:pt x="73240" y="5670"/>
                </a:lnTo>
                <a:lnTo>
                  <a:pt x="73250" y="5670"/>
                </a:lnTo>
                <a:lnTo>
                  <a:pt x="73260" y="5670"/>
                </a:lnTo>
                <a:lnTo>
                  <a:pt x="73260" y="5660"/>
                </a:lnTo>
                <a:lnTo>
                  <a:pt x="73270" y="5660"/>
                </a:lnTo>
                <a:lnTo>
                  <a:pt x="73280" y="5660"/>
                </a:lnTo>
                <a:lnTo>
                  <a:pt x="73280" y="5650"/>
                </a:lnTo>
                <a:lnTo>
                  <a:pt x="73290" y="5650"/>
                </a:lnTo>
                <a:lnTo>
                  <a:pt x="73290" y="5660"/>
                </a:lnTo>
                <a:lnTo>
                  <a:pt x="73280" y="5660"/>
                </a:lnTo>
                <a:lnTo>
                  <a:pt x="73270" y="5660"/>
                </a:lnTo>
                <a:lnTo>
                  <a:pt x="73270" y="5670"/>
                </a:lnTo>
                <a:lnTo>
                  <a:pt x="73260" y="5670"/>
                </a:lnTo>
                <a:lnTo>
                  <a:pt x="73250" y="5670"/>
                </a:lnTo>
                <a:lnTo>
                  <a:pt x="73260" y="5670"/>
                </a:lnTo>
                <a:lnTo>
                  <a:pt x="73250" y="5670"/>
                </a:lnTo>
                <a:lnTo>
                  <a:pt x="73240" y="5670"/>
                </a:lnTo>
                <a:lnTo>
                  <a:pt x="73240" y="5680"/>
                </a:lnTo>
                <a:lnTo>
                  <a:pt x="73240" y="5690"/>
                </a:lnTo>
                <a:lnTo>
                  <a:pt x="73230" y="5690"/>
                </a:lnTo>
                <a:lnTo>
                  <a:pt x="73240" y="5690"/>
                </a:lnTo>
                <a:lnTo>
                  <a:pt x="73240" y="5700"/>
                </a:lnTo>
                <a:lnTo>
                  <a:pt x="73230" y="5700"/>
                </a:lnTo>
                <a:lnTo>
                  <a:pt x="73240" y="5700"/>
                </a:lnTo>
                <a:lnTo>
                  <a:pt x="73240" y="5710"/>
                </a:lnTo>
                <a:lnTo>
                  <a:pt x="73230" y="5710"/>
                </a:lnTo>
                <a:lnTo>
                  <a:pt x="73240" y="5710"/>
                </a:lnTo>
                <a:lnTo>
                  <a:pt x="73240" y="5700"/>
                </a:lnTo>
                <a:lnTo>
                  <a:pt x="73260" y="5710"/>
                </a:lnTo>
                <a:lnTo>
                  <a:pt x="73270" y="5710"/>
                </a:lnTo>
                <a:lnTo>
                  <a:pt x="73280" y="5710"/>
                </a:lnTo>
                <a:lnTo>
                  <a:pt x="73270" y="5700"/>
                </a:lnTo>
                <a:lnTo>
                  <a:pt x="73280" y="5700"/>
                </a:lnTo>
                <a:lnTo>
                  <a:pt x="73280" y="5710"/>
                </a:lnTo>
                <a:lnTo>
                  <a:pt x="73290" y="5710"/>
                </a:lnTo>
                <a:lnTo>
                  <a:pt x="73290" y="5700"/>
                </a:lnTo>
                <a:lnTo>
                  <a:pt x="73280" y="5700"/>
                </a:lnTo>
                <a:lnTo>
                  <a:pt x="73290" y="5700"/>
                </a:lnTo>
                <a:lnTo>
                  <a:pt x="73280" y="5690"/>
                </a:lnTo>
                <a:lnTo>
                  <a:pt x="73270" y="5690"/>
                </a:lnTo>
                <a:lnTo>
                  <a:pt x="73280" y="5690"/>
                </a:lnTo>
                <a:lnTo>
                  <a:pt x="73270" y="5690"/>
                </a:lnTo>
                <a:lnTo>
                  <a:pt x="73270" y="5680"/>
                </a:lnTo>
                <a:lnTo>
                  <a:pt x="73280" y="5690"/>
                </a:lnTo>
                <a:lnTo>
                  <a:pt x="73290" y="5690"/>
                </a:lnTo>
                <a:lnTo>
                  <a:pt x="73290" y="5700"/>
                </a:lnTo>
                <a:lnTo>
                  <a:pt x="73300" y="5700"/>
                </a:lnTo>
                <a:lnTo>
                  <a:pt x="73310" y="5700"/>
                </a:lnTo>
                <a:lnTo>
                  <a:pt x="73320" y="5700"/>
                </a:lnTo>
                <a:lnTo>
                  <a:pt x="73320" y="5690"/>
                </a:lnTo>
                <a:lnTo>
                  <a:pt x="73320" y="5700"/>
                </a:lnTo>
                <a:lnTo>
                  <a:pt x="73330" y="5700"/>
                </a:lnTo>
                <a:lnTo>
                  <a:pt x="73340" y="5700"/>
                </a:lnTo>
                <a:lnTo>
                  <a:pt x="73350" y="5700"/>
                </a:lnTo>
                <a:lnTo>
                  <a:pt x="73350" y="5690"/>
                </a:lnTo>
                <a:lnTo>
                  <a:pt x="73360" y="5700"/>
                </a:lnTo>
                <a:lnTo>
                  <a:pt x="73370" y="5690"/>
                </a:lnTo>
                <a:lnTo>
                  <a:pt x="73380" y="5690"/>
                </a:lnTo>
                <a:lnTo>
                  <a:pt x="73390" y="5690"/>
                </a:lnTo>
                <a:lnTo>
                  <a:pt x="73400" y="5690"/>
                </a:lnTo>
                <a:lnTo>
                  <a:pt x="73410" y="5690"/>
                </a:lnTo>
                <a:lnTo>
                  <a:pt x="73410" y="5680"/>
                </a:lnTo>
                <a:lnTo>
                  <a:pt x="73420" y="5680"/>
                </a:lnTo>
                <a:lnTo>
                  <a:pt x="73430" y="5680"/>
                </a:lnTo>
                <a:lnTo>
                  <a:pt x="73440" y="5680"/>
                </a:lnTo>
                <a:lnTo>
                  <a:pt x="73590" y="5630"/>
                </a:lnTo>
                <a:lnTo>
                  <a:pt x="73600" y="5630"/>
                </a:lnTo>
                <a:lnTo>
                  <a:pt x="73690" y="5600"/>
                </a:lnTo>
                <a:lnTo>
                  <a:pt x="73740" y="5580"/>
                </a:lnTo>
                <a:lnTo>
                  <a:pt x="73750" y="5570"/>
                </a:lnTo>
                <a:lnTo>
                  <a:pt x="73760" y="5560"/>
                </a:lnTo>
                <a:lnTo>
                  <a:pt x="73760" y="5550"/>
                </a:lnTo>
                <a:lnTo>
                  <a:pt x="73770" y="5550"/>
                </a:lnTo>
                <a:lnTo>
                  <a:pt x="73770" y="5540"/>
                </a:lnTo>
                <a:lnTo>
                  <a:pt x="73780" y="5540"/>
                </a:lnTo>
                <a:lnTo>
                  <a:pt x="73790" y="5540"/>
                </a:lnTo>
                <a:lnTo>
                  <a:pt x="73780" y="5530"/>
                </a:lnTo>
                <a:lnTo>
                  <a:pt x="73790" y="5530"/>
                </a:lnTo>
                <a:lnTo>
                  <a:pt x="73800" y="5540"/>
                </a:lnTo>
                <a:lnTo>
                  <a:pt x="73810" y="5540"/>
                </a:lnTo>
                <a:lnTo>
                  <a:pt x="73810" y="5550"/>
                </a:lnTo>
                <a:lnTo>
                  <a:pt x="73820" y="5550"/>
                </a:lnTo>
                <a:lnTo>
                  <a:pt x="73830" y="5550"/>
                </a:lnTo>
                <a:lnTo>
                  <a:pt x="73820" y="5540"/>
                </a:lnTo>
                <a:lnTo>
                  <a:pt x="73830" y="5540"/>
                </a:lnTo>
                <a:lnTo>
                  <a:pt x="73830" y="5530"/>
                </a:lnTo>
                <a:lnTo>
                  <a:pt x="73830" y="5520"/>
                </a:lnTo>
                <a:lnTo>
                  <a:pt x="73850" y="5520"/>
                </a:lnTo>
                <a:lnTo>
                  <a:pt x="73860" y="5520"/>
                </a:lnTo>
                <a:lnTo>
                  <a:pt x="73880" y="5510"/>
                </a:lnTo>
                <a:lnTo>
                  <a:pt x="73890" y="5500"/>
                </a:lnTo>
                <a:lnTo>
                  <a:pt x="73890" y="5510"/>
                </a:lnTo>
                <a:lnTo>
                  <a:pt x="73900" y="5510"/>
                </a:lnTo>
                <a:lnTo>
                  <a:pt x="73900" y="5500"/>
                </a:lnTo>
                <a:lnTo>
                  <a:pt x="73930" y="5500"/>
                </a:lnTo>
                <a:lnTo>
                  <a:pt x="73940" y="5500"/>
                </a:lnTo>
                <a:lnTo>
                  <a:pt x="73950" y="5500"/>
                </a:lnTo>
                <a:lnTo>
                  <a:pt x="73950" y="5510"/>
                </a:lnTo>
                <a:lnTo>
                  <a:pt x="73950" y="5500"/>
                </a:lnTo>
                <a:lnTo>
                  <a:pt x="73960" y="5500"/>
                </a:lnTo>
                <a:lnTo>
                  <a:pt x="73980" y="5500"/>
                </a:lnTo>
                <a:lnTo>
                  <a:pt x="73990" y="5500"/>
                </a:lnTo>
                <a:lnTo>
                  <a:pt x="73980" y="5500"/>
                </a:lnTo>
                <a:lnTo>
                  <a:pt x="73980" y="5510"/>
                </a:lnTo>
                <a:lnTo>
                  <a:pt x="73990" y="5510"/>
                </a:lnTo>
                <a:lnTo>
                  <a:pt x="74000" y="5510"/>
                </a:lnTo>
                <a:lnTo>
                  <a:pt x="74000" y="5520"/>
                </a:lnTo>
                <a:lnTo>
                  <a:pt x="74010" y="5520"/>
                </a:lnTo>
                <a:lnTo>
                  <a:pt x="74020" y="5520"/>
                </a:lnTo>
                <a:lnTo>
                  <a:pt x="74020" y="5530"/>
                </a:lnTo>
                <a:lnTo>
                  <a:pt x="74030" y="5530"/>
                </a:lnTo>
                <a:lnTo>
                  <a:pt x="74040" y="5540"/>
                </a:lnTo>
                <a:lnTo>
                  <a:pt x="74040" y="5550"/>
                </a:lnTo>
                <a:lnTo>
                  <a:pt x="74040" y="5560"/>
                </a:lnTo>
                <a:lnTo>
                  <a:pt x="74050" y="5570"/>
                </a:lnTo>
                <a:lnTo>
                  <a:pt x="74060" y="5570"/>
                </a:lnTo>
                <a:lnTo>
                  <a:pt x="74060" y="5560"/>
                </a:lnTo>
                <a:lnTo>
                  <a:pt x="74070" y="5560"/>
                </a:lnTo>
                <a:lnTo>
                  <a:pt x="74070" y="5550"/>
                </a:lnTo>
                <a:lnTo>
                  <a:pt x="74080" y="5560"/>
                </a:lnTo>
                <a:lnTo>
                  <a:pt x="74080" y="5570"/>
                </a:lnTo>
                <a:lnTo>
                  <a:pt x="74090" y="5570"/>
                </a:lnTo>
                <a:lnTo>
                  <a:pt x="74090" y="5560"/>
                </a:lnTo>
                <a:lnTo>
                  <a:pt x="74100" y="5560"/>
                </a:lnTo>
                <a:lnTo>
                  <a:pt x="74100" y="5570"/>
                </a:lnTo>
                <a:lnTo>
                  <a:pt x="74110" y="5570"/>
                </a:lnTo>
                <a:lnTo>
                  <a:pt x="74130" y="5560"/>
                </a:lnTo>
                <a:lnTo>
                  <a:pt x="74130" y="5550"/>
                </a:lnTo>
                <a:lnTo>
                  <a:pt x="74140" y="5550"/>
                </a:lnTo>
                <a:lnTo>
                  <a:pt x="74140" y="5560"/>
                </a:lnTo>
                <a:lnTo>
                  <a:pt x="74150" y="5550"/>
                </a:lnTo>
                <a:lnTo>
                  <a:pt x="74160" y="5550"/>
                </a:lnTo>
                <a:lnTo>
                  <a:pt x="74160" y="5530"/>
                </a:lnTo>
                <a:lnTo>
                  <a:pt x="74170" y="5530"/>
                </a:lnTo>
                <a:lnTo>
                  <a:pt x="74170" y="5520"/>
                </a:lnTo>
                <a:lnTo>
                  <a:pt x="74180" y="5520"/>
                </a:lnTo>
                <a:lnTo>
                  <a:pt x="74190" y="5520"/>
                </a:lnTo>
                <a:lnTo>
                  <a:pt x="74200" y="5520"/>
                </a:lnTo>
                <a:lnTo>
                  <a:pt x="74200" y="5510"/>
                </a:lnTo>
                <a:lnTo>
                  <a:pt x="74220" y="5510"/>
                </a:lnTo>
                <a:lnTo>
                  <a:pt x="74220" y="5520"/>
                </a:lnTo>
                <a:lnTo>
                  <a:pt x="74230" y="5520"/>
                </a:lnTo>
                <a:lnTo>
                  <a:pt x="74240" y="5510"/>
                </a:lnTo>
                <a:lnTo>
                  <a:pt x="74250" y="5510"/>
                </a:lnTo>
                <a:lnTo>
                  <a:pt x="74250" y="5500"/>
                </a:lnTo>
                <a:lnTo>
                  <a:pt x="74260" y="5500"/>
                </a:lnTo>
                <a:lnTo>
                  <a:pt x="74260" y="5490"/>
                </a:lnTo>
                <a:lnTo>
                  <a:pt x="74280" y="5480"/>
                </a:lnTo>
                <a:lnTo>
                  <a:pt x="74290" y="5480"/>
                </a:lnTo>
                <a:lnTo>
                  <a:pt x="74300" y="5470"/>
                </a:lnTo>
                <a:lnTo>
                  <a:pt x="74310" y="5470"/>
                </a:lnTo>
                <a:lnTo>
                  <a:pt x="74310" y="5460"/>
                </a:lnTo>
                <a:lnTo>
                  <a:pt x="74320" y="5460"/>
                </a:lnTo>
                <a:lnTo>
                  <a:pt x="74320" y="5450"/>
                </a:lnTo>
                <a:lnTo>
                  <a:pt x="74330" y="5440"/>
                </a:lnTo>
                <a:lnTo>
                  <a:pt x="74340" y="5430"/>
                </a:lnTo>
                <a:lnTo>
                  <a:pt x="74350" y="5430"/>
                </a:lnTo>
                <a:lnTo>
                  <a:pt x="74350" y="5420"/>
                </a:lnTo>
                <a:lnTo>
                  <a:pt x="74360" y="5420"/>
                </a:lnTo>
                <a:lnTo>
                  <a:pt x="74380" y="5400"/>
                </a:lnTo>
                <a:lnTo>
                  <a:pt x="74390" y="5390"/>
                </a:lnTo>
                <a:lnTo>
                  <a:pt x="74400" y="5380"/>
                </a:lnTo>
                <a:lnTo>
                  <a:pt x="74410" y="5380"/>
                </a:lnTo>
                <a:lnTo>
                  <a:pt x="74410" y="5370"/>
                </a:lnTo>
                <a:lnTo>
                  <a:pt x="74420" y="5370"/>
                </a:lnTo>
                <a:lnTo>
                  <a:pt x="74420" y="5360"/>
                </a:lnTo>
                <a:lnTo>
                  <a:pt x="74430" y="5360"/>
                </a:lnTo>
                <a:lnTo>
                  <a:pt x="74430" y="5350"/>
                </a:lnTo>
                <a:lnTo>
                  <a:pt x="74440" y="5350"/>
                </a:lnTo>
                <a:lnTo>
                  <a:pt x="74440" y="5340"/>
                </a:lnTo>
                <a:lnTo>
                  <a:pt x="74450" y="5340"/>
                </a:lnTo>
                <a:lnTo>
                  <a:pt x="74450" y="5330"/>
                </a:lnTo>
                <a:lnTo>
                  <a:pt x="74460" y="5320"/>
                </a:lnTo>
                <a:lnTo>
                  <a:pt x="74470" y="5320"/>
                </a:lnTo>
                <a:lnTo>
                  <a:pt x="74470" y="5310"/>
                </a:lnTo>
                <a:lnTo>
                  <a:pt x="74480" y="5300"/>
                </a:lnTo>
                <a:lnTo>
                  <a:pt x="74490" y="5280"/>
                </a:lnTo>
                <a:lnTo>
                  <a:pt x="74500" y="5280"/>
                </a:lnTo>
                <a:lnTo>
                  <a:pt x="74510" y="5260"/>
                </a:lnTo>
                <a:lnTo>
                  <a:pt x="74520" y="5250"/>
                </a:lnTo>
                <a:lnTo>
                  <a:pt x="74530" y="5240"/>
                </a:lnTo>
                <a:lnTo>
                  <a:pt x="74530" y="5230"/>
                </a:lnTo>
                <a:lnTo>
                  <a:pt x="74540" y="5230"/>
                </a:lnTo>
                <a:lnTo>
                  <a:pt x="74540" y="5220"/>
                </a:lnTo>
                <a:lnTo>
                  <a:pt x="74550" y="5220"/>
                </a:lnTo>
                <a:lnTo>
                  <a:pt x="74550" y="5210"/>
                </a:lnTo>
                <a:lnTo>
                  <a:pt x="74560" y="5200"/>
                </a:lnTo>
                <a:lnTo>
                  <a:pt x="74570" y="5180"/>
                </a:lnTo>
                <a:lnTo>
                  <a:pt x="74570" y="5170"/>
                </a:lnTo>
                <a:lnTo>
                  <a:pt x="74580" y="5170"/>
                </a:lnTo>
                <a:lnTo>
                  <a:pt x="74580" y="5160"/>
                </a:lnTo>
                <a:lnTo>
                  <a:pt x="74590" y="5160"/>
                </a:lnTo>
                <a:lnTo>
                  <a:pt x="74590" y="5140"/>
                </a:lnTo>
                <a:lnTo>
                  <a:pt x="74600" y="5140"/>
                </a:lnTo>
                <a:lnTo>
                  <a:pt x="74600" y="5130"/>
                </a:lnTo>
                <a:lnTo>
                  <a:pt x="74600" y="5120"/>
                </a:lnTo>
                <a:lnTo>
                  <a:pt x="74610" y="5120"/>
                </a:lnTo>
                <a:lnTo>
                  <a:pt x="74610" y="5110"/>
                </a:lnTo>
                <a:lnTo>
                  <a:pt x="74630" y="5060"/>
                </a:lnTo>
                <a:lnTo>
                  <a:pt x="74640" y="5010"/>
                </a:lnTo>
                <a:lnTo>
                  <a:pt x="74640" y="4990"/>
                </a:lnTo>
                <a:lnTo>
                  <a:pt x="74640" y="4970"/>
                </a:lnTo>
                <a:lnTo>
                  <a:pt x="74640" y="4960"/>
                </a:lnTo>
                <a:lnTo>
                  <a:pt x="74650" y="4920"/>
                </a:lnTo>
                <a:lnTo>
                  <a:pt x="74640" y="4910"/>
                </a:lnTo>
                <a:lnTo>
                  <a:pt x="74620" y="4910"/>
                </a:lnTo>
                <a:lnTo>
                  <a:pt x="74630" y="4910"/>
                </a:lnTo>
                <a:lnTo>
                  <a:pt x="74620" y="4910"/>
                </a:lnTo>
                <a:lnTo>
                  <a:pt x="74620" y="4900"/>
                </a:lnTo>
                <a:lnTo>
                  <a:pt x="74620" y="4880"/>
                </a:lnTo>
                <a:lnTo>
                  <a:pt x="74610" y="4870"/>
                </a:lnTo>
                <a:lnTo>
                  <a:pt x="74600" y="4870"/>
                </a:lnTo>
                <a:lnTo>
                  <a:pt x="74590" y="4860"/>
                </a:lnTo>
                <a:lnTo>
                  <a:pt x="74590" y="4850"/>
                </a:lnTo>
                <a:lnTo>
                  <a:pt x="74580" y="4850"/>
                </a:lnTo>
                <a:lnTo>
                  <a:pt x="74540" y="4840"/>
                </a:lnTo>
                <a:lnTo>
                  <a:pt x="74540" y="4830"/>
                </a:lnTo>
                <a:lnTo>
                  <a:pt x="74520" y="4830"/>
                </a:lnTo>
                <a:lnTo>
                  <a:pt x="74500" y="4820"/>
                </a:lnTo>
                <a:lnTo>
                  <a:pt x="74490" y="4820"/>
                </a:lnTo>
                <a:lnTo>
                  <a:pt x="74490" y="4810"/>
                </a:lnTo>
                <a:lnTo>
                  <a:pt x="74480" y="4800"/>
                </a:lnTo>
                <a:lnTo>
                  <a:pt x="74480" y="4790"/>
                </a:lnTo>
                <a:lnTo>
                  <a:pt x="74460" y="4780"/>
                </a:lnTo>
                <a:lnTo>
                  <a:pt x="74460" y="4770"/>
                </a:lnTo>
                <a:lnTo>
                  <a:pt x="74450" y="4770"/>
                </a:lnTo>
                <a:lnTo>
                  <a:pt x="74440" y="4760"/>
                </a:lnTo>
                <a:lnTo>
                  <a:pt x="74420" y="4750"/>
                </a:lnTo>
                <a:lnTo>
                  <a:pt x="74410" y="4740"/>
                </a:lnTo>
                <a:lnTo>
                  <a:pt x="74410" y="4730"/>
                </a:lnTo>
                <a:lnTo>
                  <a:pt x="74400" y="4730"/>
                </a:lnTo>
                <a:lnTo>
                  <a:pt x="74400" y="4720"/>
                </a:lnTo>
                <a:lnTo>
                  <a:pt x="74370" y="4710"/>
                </a:lnTo>
                <a:lnTo>
                  <a:pt x="74360" y="4700"/>
                </a:lnTo>
                <a:lnTo>
                  <a:pt x="74360" y="4690"/>
                </a:lnTo>
                <a:lnTo>
                  <a:pt x="74350" y="4680"/>
                </a:lnTo>
                <a:lnTo>
                  <a:pt x="74340" y="4670"/>
                </a:lnTo>
                <a:lnTo>
                  <a:pt x="74340" y="4660"/>
                </a:lnTo>
                <a:lnTo>
                  <a:pt x="74330" y="4660"/>
                </a:lnTo>
                <a:lnTo>
                  <a:pt x="74320" y="4660"/>
                </a:lnTo>
                <a:lnTo>
                  <a:pt x="74310" y="4660"/>
                </a:lnTo>
                <a:lnTo>
                  <a:pt x="74320" y="4650"/>
                </a:lnTo>
                <a:lnTo>
                  <a:pt x="74320" y="4640"/>
                </a:lnTo>
                <a:lnTo>
                  <a:pt x="74300" y="4640"/>
                </a:lnTo>
                <a:lnTo>
                  <a:pt x="74290" y="4640"/>
                </a:lnTo>
                <a:lnTo>
                  <a:pt x="74270" y="4640"/>
                </a:lnTo>
                <a:lnTo>
                  <a:pt x="74270" y="4630"/>
                </a:lnTo>
                <a:lnTo>
                  <a:pt x="74270" y="4620"/>
                </a:lnTo>
                <a:lnTo>
                  <a:pt x="74280" y="4620"/>
                </a:lnTo>
                <a:lnTo>
                  <a:pt x="74280" y="4610"/>
                </a:lnTo>
                <a:lnTo>
                  <a:pt x="74290" y="4610"/>
                </a:lnTo>
                <a:lnTo>
                  <a:pt x="74300" y="4610"/>
                </a:lnTo>
                <a:lnTo>
                  <a:pt x="74300" y="4620"/>
                </a:lnTo>
                <a:lnTo>
                  <a:pt x="74310" y="4610"/>
                </a:lnTo>
                <a:lnTo>
                  <a:pt x="74320" y="4610"/>
                </a:lnTo>
                <a:lnTo>
                  <a:pt x="74320" y="4620"/>
                </a:lnTo>
                <a:lnTo>
                  <a:pt x="74330" y="4610"/>
                </a:lnTo>
                <a:lnTo>
                  <a:pt x="74330" y="4620"/>
                </a:lnTo>
                <a:lnTo>
                  <a:pt x="74340" y="4620"/>
                </a:lnTo>
                <a:lnTo>
                  <a:pt x="74340" y="4630"/>
                </a:lnTo>
                <a:lnTo>
                  <a:pt x="74350" y="4630"/>
                </a:lnTo>
                <a:lnTo>
                  <a:pt x="74350" y="4640"/>
                </a:lnTo>
                <a:lnTo>
                  <a:pt x="74360" y="4630"/>
                </a:lnTo>
                <a:lnTo>
                  <a:pt x="74360" y="4640"/>
                </a:lnTo>
                <a:lnTo>
                  <a:pt x="74360" y="4650"/>
                </a:lnTo>
                <a:lnTo>
                  <a:pt x="74380" y="4650"/>
                </a:lnTo>
                <a:lnTo>
                  <a:pt x="74390" y="4650"/>
                </a:lnTo>
                <a:lnTo>
                  <a:pt x="74400" y="4610"/>
                </a:lnTo>
                <a:lnTo>
                  <a:pt x="74410" y="4610"/>
                </a:lnTo>
                <a:lnTo>
                  <a:pt x="74420" y="4610"/>
                </a:lnTo>
                <a:lnTo>
                  <a:pt x="74420" y="4600"/>
                </a:lnTo>
                <a:lnTo>
                  <a:pt x="74420" y="4590"/>
                </a:lnTo>
                <a:lnTo>
                  <a:pt x="74430" y="4590"/>
                </a:lnTo>
                <a:lnTo>
                  <a:pt x="74430" y="4580"/>
                </a:lnTo>
                <a:lnTo>
                  <a:pt x="74440" y="4580"/>
                </a:lnTo>
                <a:lnTo>
                  <a:pt x="74450" y="4580"/>
                </a:lnTo>
                <a:lnTo>
                  <a:pt x="74450" y="4570"/>
                </a:lnTo>
                <a:lnTo>
                  <a:pt x="74460" y="4570"/>
                </a:lnTo>
                <a:lnTo>
                  <a:pt x="74470" y="4570"/>
                </a:lnTo>
                <a:lnTo>
                  <a:pt x="74460" y="4570"/>
                </a:lnTo>
                <a:lnTo>
                  <a:pt x="74460" y="4580"/>
                </a:lnTo>
                <a:lnTo>
                  <a:pt x="74470" y="4580"/>
                </a:lnTo>
                <a:lnTo>
                  <a:pt x="74470" y="4590"/>
                </a:lnTo>
                <a:lnTo>
                  <a:pt x="74480" y="4580"/>
                </a:lnTo>
                <a:lnTo>
                  <a:pt x="74480" y="4590"/>
                </a:lnTo>
                <a:lnTo>
                  <a:pt x="74490" y="4590"/>
                </a:lnTo>
                <a:lnTo>
                  <a:pt x="74510" y="4580"/>
                </a:lnTo>
                <a:lnTo>
                  <a:pt x="74530" y="4580"/>
                </a:lnTo>
                <a:lnTo>
                  <a:pt x="74530" y="4590"/>
                </a:lnTo>
                <a:lnTo>
                  <a:pt x="74540" y="4590"/>
                </a:lnTo>
                <a:lnTo>
                  <a:pt x="74540" y="4580"/>
                </a:lnTo>
                <a:lnTo>
                  <a:pt x="74540" y="4590"/>
                </a:lnTo>
                <a:lnTo>
                  <a:pt x="74550" y="4590"/>
                </a:lnTo>
                <a:lnTo>
                  <a:pt x="74560" y="4600"/>
                </a:lnTo>
                <a:lnTo>
                  <a:pt x="74570" y="4600"/>
                </a:lnTo>
                <a:lnTo>
                  <a:pt x="74580" y="4600"/>
                </a:lnTo>
                <a:lnTo>
                  <a:pt x="74580" y="4610"/>
                </a:lnTo>
                <a:lnTo>
                  <a:pt x="74590" y="4610"/>
                </a:lnTo>
                <a:lnTo>
                  <a:pt x="74600" y="4610"/>
                </a:lnTo>
                <a:lnTo>
                  <a:pt x="74600" y="4620"/>
                </a:lnTo>
                <a:lnTo>
                  <a:pt x="74610" y="4620"/>
                </a:lnTo>
                <a:lnTo>
                  <a:pt x="74620" y="4620"/>
                </a:lnTo>
                <a:lnTo>
                  <a:pt x="74630" y="4620"/>
                </a:lnTo>
                <a:lnTo>
                  <a:pt x="74640" y="4620"/>
                </a:lnTo>
                <a:lnTo>
                  <a:pt x="74630" y="4630"/>
                </a:lnTo>
                <a:lnTo>
                  <a:pt x="74640" y="4630"/>
                </a:lnTo>
                <a:lnTo>
                  <a:pt x="74650" y="4630"/>
                </a:lnTo>
                <a:lnTo>
                  <a:pt x="74640" y="4630"/>
                </a:lnTo>
                <a:lnTo>
                  <a:pt x="74650" y="4640"/>
                </a:lnTo>
                <a:lnTo>
                  <a:pt x="74660" y="4650"/>
                </a:lnTo>
                <a:lnTo>
                  <a:pt x="74660" y="4640"/>
                </a:lnTo>
                <a:lnTo>
                  <a:pt x="74660" y="4650"/>
                </a:lnTo>
                <a:lnTo>
                  <a:pt x="74670" y="4650"/>
                </a:lnTo>
                <a:lnTo>
                  <a:pt x="74680" y="4670"/>
                </a:lnTo>
                <a:lnTo>
                  <a:pt x="74690" y="4670"/>
                </a:lnTo>
                <a:lnTo>
                  <a:pt x="74690" y="4680"/>
                </a:lnTo>
                <a:lnTo>
                  <a:pt x="74690" y="4690"/>
                </a:lnTo>
                <a:lnTo>
                  <a:pt x="74710" y="4690"/>
                </a:lnTo>
                <a:lnTo>
                  <a:pt x="74720" y="4690"/>
                </a:lnTo>
                <a:lnTo>
                  <a:pt x="74720" y="4700"/>
                </a:lnTo>
                <a:lnTo>
                  <a:pt x="74760" y="4690"/>
                </a:lnTo>
                <a:lnTo>
                  <a:pt x="74760" y="4680"/>
                </a:lnTo>
                <a:lnTo>
                  <a:pt x="74770" y="4680"/>
                </a:lnTo>
                <a:lnTo>
                  <a:pt x="74780" y="4680"/>
                </a:lnTo>
                <a:close/>
                <a:moveTo>
                  <a:pt x="74390" y="4550"/>
                </a:moveTo>
                <a:lnTo>
                  <a:pt x="74390" y="4560"/>
                </a:lnTo>
                <a:lnTo>
                  <a:pt x="74380" y="4550"/>
                </a:lnTo>
                <a:lnTo>
                  <a:pt x="74390" y="4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